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98" r:id="rId2"/>
  </p:sldMasterIdLst>
  <p:notesMasterIdLst>
    <p:notesMasterId r:id="rId62"/>
  </p:notesMasterIdLst>
  <p:sldIdLst>
    <p:sldId id="256" r:id="rId3"/>
    <p:sldId id="261" r:id="rId4"/>
    <p:sldId id="330" r:id="rId5"/>
    <p:sldId id="331" r:id="rId6"/>
    <p:sldId id="332" r:id="rId7"/>
    <p:sldId id="265" r:id="rId8"/>
    <p:sldId id="289" r:id="rId9"/>
    <p:sldId id="257" r:id="rId10"/>
    <p:sldId id="333" r:id="rId11"/>
    <p:sldId id="262" r:id="rId12"/>
    <p:sldId id="329" r:id="rId13"/>
    <p:sldId id="336" r:id="rId14"/>
    <p:sldId id="337" r:id="rId15"/>
    <p:sldId id="288" r:id="rId16"/>
    <p:sldId id="342" r:id="rId17"/>
    <p:sldId id="343" r:id="rId18"/>
    <p:sldId id="344" r:id="rId19"/>
    <p:sldId id="263" r:id="rId20"/>
    <p:sldId id="302" r:id="rId21"/>
    <p:sldId id="286" r:id="rId22"/>
    <p:sldId id="334" r:id="rId23"/>
    <p:sldId id="326" r:id="rId24"/>
    <p:sldId id="335" r:id="rId25"/>
    <p:sldId id="356" r:id="rId26"/>
    <p:sldId id="266" r:id="rId27"/>
    <p:sldId id="283" r:id="rId28"/>
    <p:sldId id="287" r:id="rId29"/>
    <p:sldId id="305" r:id="rId30"/>
    <p:sldId id="308" r:id="rId31"/>
    <p:sldId id="306" r:id="rId32"/>
    <p:sldId id="338" r:id="rId33"/>
    <p:sldId id="320" r:id="rId34"/>
    <p:sldId id="321" r:id="rId35"/>
    <p:sldId id="340" r:id="rId36"/>
    <p:sldId id="310" r:id="rId37"/>
    <p:sldId id="311" r:id="rId38"/>
    <p:sldId id="323" r:id="rId39"/>
    <p:sldId id="307" r:id="rId40"/>
    <p:sldId id="341" r:id="rId41"/>
    <p:sldId id="309" r:id="rId42"/>
    <p:sldId id="347" r:id="rId43"/>
    <p:sldId id="346" r:id="rId44"/>
    <p:sldId id="348" r:id="rId45"/>
    <p:sldId id="315" r:id="rId46"/>
    <p:sldId id="345" r:id="rId47"/>
    <p:sldId id="313" r:id="rId48"/>
    <p:sldId id="317" r:id="rId49"/>
    <p:sldId id="314" r:id="rId50"/>
    <p:sldId id="350" r:id="rId51"/>
    <p:sldId id="312" r:id="rId52"/>
    <p:sldId id="318" r:id="rId53"/>
    <p:sldId id="322" r:id="rId54"/>
    <p:sldId id="349" r:id="rId55"/>
    <p:sldId id="324" r:id="rId56"/>
    <p:sldId id="357" r:id="rId57"/>
    <p:sldId id="354" r:id="rId58"/>
    <p:sldId id="355" r:id="rId59"/>
    <p:sldId id="328" r:id="rId60"/>
    <p:sldId id="28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  <a:srgbClr val="F7FADF"/>
    <a:srgbClr val="7FB44E"/>
    <a:srgbClr val="F4C7C3"/>
    <a:srgbClr val="CD866D"/>
    <a:srgbClr val="183420"/>
    <a:srgbClr val="B7E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6BD14-6ECE-420F-8741-3619B243FFA8}" v="1590" dt="2019-03-29T21:36:05.6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7704" autoAdjust="0"/>
  </p:normalViewPr>
  <p:slideViewPr>
    <p:cSldViewPr snapToGrid="0">
      <p:cViewPr>
        <p:scale>
          <a:sx n="66" d="100"/>
          <a:sy n="66" d="100"/>
        </p:scale>
        <p:origin x="638" y="254"/>
      </p:cViewPr>
      <p:guideLst/>
    </p:cSldViewPr>
  </p:slideViewPr>
  <p:outlineViewPr>
    <p:cViewPr>
      <p:scale>
        <a:sx n="33" d="100"/>
        <a:sy n="33" d="100"/>
      </p:scale>
      <p:origin x="0" y="-1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Employee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F9-48F5-ABB2-1DEC6B909DF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F9-48F5-ABB2-1DEC6B909D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F9-48F5-ABB2-1DEC6B909D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F9-48F5-ABB2-1DEC6B909DF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F9-48F5-ABB2-1DEC6B909DF0}"/>
              </c:ext>
            </c:extLst>
          </c:dPt>
          <c:cat>
            <c:strRef>
              <c:f>Hoja1!$A$2:$A$6</c:f>
              <c:strCache>
                <c:ptCount val="5"/>
                <c:pt idx="0">
                  <c:v>&lt;5</c:v>
                </c:pt>
                <c:pt idx="1">
                  <c:v>6 to 10</c:v>
                </c:pt>
                <c:pt idx="2">
                  <c:v>11 to 25</c:v>
                </c:pt>
                <c:pt idx="3">
                  <c:v>26 to 50</c:v>
                </c:pt>
                <c:pt idx="4">
                  <c:v>&gt;50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49</c:v>
                </c:pt>
                <c:pt idx="1">
                  <c:v>25</c:v>
                </c:pt>
                <c:pt idx="2">
                  <c:v>14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F9-48F5-ABB2-1DEC6B909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Gross income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FC-42A3-8221-0019F876C6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C-42A3-8221-0019F876C6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FC-42A3-8221-0019F876C6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0FC-42A3-8221-0019F876C64F}"/>
              </c:ext>
            </c:extLst>
          </c:dPt>
          <c:cat>
            <c:strRef>
              <c:f>Hoja1!$A$2:$A$5</c:f>
              <c:strCache>
                <c:ptCount val="4"/>
                <c:pt idx="0">
                  <c:v>&lt;2M</c:v>
                </c:pt>
                <c:pt idx="1">
                  <c:v>2-10M</c:v>
                </c:pt>
                <c:pt idx="2">
                  <c:v>10-50M</c:v>
                </c:pt>
                <c:pt idx="3">
                  <c:v>&gt;50M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0FC-42A3-8221-0019F876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32E3E8-BB25-4CA2-87EF-58E8AB61CBC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6082F6-CF95-4AE9-A818-37607D6203DE}">
      <dgm:prSet/>
      <dgm:spPr/>
      <dgm:t>
        <a:bodyPr/>
        <a:lstStyle/>
        <a:p>
          <a:r>
            <a:rPr lang="en-GB"/>
            <a:t>3 </a:t>
          </a:r>
          <a:r>
            <a:rPr lang="en-GB" b="1"/>
            <a:t>warning</a:t>
          </a:r>
          <a:r>
            <a:rPr lang="en-GB"/>
            <a:t> system</a:t>
          </a:r>
          <a:endParaRPr lang="en-US"/>
        </a:p>
      </dgm:t>
    </dgm:pt>
    <dgm:pt modelId="{639B1138-A88B-47E1-AD00-C4B04172EBD9}" type="parTrans" cxnId="{5FD46D62-D1E8-419E-89C8-8D0AA660B892}">
      <dgm:prSet/>
      <dgm:spPr/>
      <dgm:t>
        <a:bodyPr/>
        <a:lstStyle/>
        <a:p>
          <a:endParaRPr lang="en-US"/>
        </a:p>
      </dgm:t>
    </dgm:pt>
    <dgm:pt modelId="{C5C32679-AB54-4F10-BD4F-69AB50257035}" type="sibTrans" cxnId="{5FD46D62-D1E8-419E-89C8-8D0AA660B892}">
      <dgm:prSet/>
      <dgm:spPr/>
      <dgm:t>
        <a:bodyPr/>
        <a:lstStyle/>
        <a:p>
          <a:endParaRPr lang="en-US"/>
        </a:p>
      </dgm:t>
    </dgm:pt>
    <dgm:pt modelId="{BE50B4D5-A9C1-4D2A-8F6C-423A4361BB30}">
      <dgm:prSet/>
      <dgm:spPr/>
      <dgm:t>
        <a:bodyPr/>
        <a:lstStyle/>
        <a:p>
          <a:r>
            <a:rPr lang="en-GB" b="1"/>
            <a:t>Expulsion</a:t>
          </a:r>
          <a:r>
            <a:rPr lang="en-GB"/>
            <a:t> at the 3rd warning</a:t>
          </a:r>
          <a:endParaRPr lang="en-US"/>
        </a:p>
      </dgm:t>
    </dgm:pt>
    <dgm:pt modelId="{9485990B-9B59-4007-A16F-88CB00D8F133}" type="parTrans" cxnId="{5C3CDA83-9F72-4D30-8F83-34CEDEB6BBFF}">
      <dgm:prSet/>
      <dgm:spPr/>
      <dgm:t>
        <a:bodyPr/>
        <a:lstStyle/>
        <a:p>
          <a:endParaRPr lang="en-US"/>
        </a:p>
      </dgm:t>
    </dgm:pt>
    <dgm:pt modelId="{7E59E9B8-6D20-4288-BD2A-4AE1F3BAF0DD}" type="sibTrans" cxnId="{5C3CDA83-9F72-4D30-8F83-34CEDEB6BBFF}">
      <dgm:prSet/>
      <dgm:spPr/>
      <dgm:t>
        <a:bodyPr/>
        <a:lstStyle/>
        <a:p>
          <a:endParaRPr lang="en-US"/>
        </a:p>
      </dgm:t>
    </dgm:pt>
    <dgm:pt modelId="{304BBB07-0707-4212-A856-481E36473052}">
      <dgm:prSet/>
      <dgm:spPr/>
      <dgm:t>
        <a:bodyPr/>
        <a:lstStyle/>
        <a:p>
          <a:r>
            <a:rPr lang="en-GB" b="1"/>
            <a:t>Automatic</a:t>
          </a:r>
          <a:r>
            <a:rPr lang="en-GB"/>
            <a:t> warning for incompletion</a:t>
          </a:r>
          <a:endParaRPr lang="en-US"/>
        </a:p>
      </dgm:t>
    </dgm:pt>
    <dgm:pt modelId="{D95DE671-4137-4C88-9F84-88531305217B}" type="parTrans" cxnId="{EBA43F83-30A1-47D5-95AB-3F60A7761125}">
      <dgm:prSet/>
      <dgm:spPr/>
      <dgm:t>
        <a:bodyPr/>
        <a:lstStyle/>
        <a:p>
          <a:endParaRPr lang="en-US"/>
        </a:p>
      </dgm:t>
    </dgm:pt>
    <dgm:pt modelId="{72489DFD-07EE-4748-A758-5D808FE7E965}" type="sibTrans" cxnId="{EBA43F83-30A1-47D5-95AB-3F60A7761125}">
      <dgm:prSet/>
      <dgm:spPr/>
      <dgm:t>
        <a:bodyPr/>
        <a:lstStyle/>
        <a:p>
          <a:endParaRPr lang="en-US"/>
        </a:p>
      </dgm:t>
    </dgm:pt>
    <dgm:pt modelId="{E765A634-F9E2-479F-8BC8-787E9571ADBD}">
      <dgm:prSet/>
      <dgm:spPr/>
      <dgm:t>
        <a:bodyPr/>
        <a:lstStyle/>
        <a:p>
          <a:r>
            <a:rPr lang="en-GB" b="1"/>
            <a:t>Proposed</a:t>
          </a:r>
          <a:r>
            <a:rPr lang="en-GB"/>
            <a:t> warning (voting)</a:t>
          </a:r>
          <a:endParaRPr lang="en-US"/>
        </a:p>
      </dgm:t>
    </dgm:pt>
    <dgm:pt modelId="{E02CDA1D-7E41-4671-A627-03D27F49F236}" type="parTrans" cxnId="{0C3778ED-F19D-429B-9469-B7A645D2021F}">
      <dgm:prSet/>
      <dgm:spPr/>
      <dgm:t>
        <a:bodyPr/>
        <a:lstStyle/>
        <a:p>
          <a:endParaRPr lang="en-US"/>
        </a:p>
      </dgm:t>
    </dgm:pt>
    <dgm:pt modelId="{3B324C03-4F4C-40C4-B2E7-4CDFB0B1FD33}" type="sibTrans" cxnId="{0C3778ED-F19D-429B-9469-B7A645D2021F}">
      <dgm:prSet/>
      <dgm:spPr/>
      <dgm:t>
        <a:bodyPr/>
        <a:lstStyle/>
        <a:p>
          <a:endParaRPr lang="en-US"/>
        </a:p>
      </dgm:t>
    </dgm:pt>
    <dgm:pt modelId="{3B27497F-C16C-4456-B332-B13520BDAFEE}">
      <dgm:prSet/>
      <dgm:spPr/>
      <dgm:t>
        <a:bodyPr/>
        <a:lstStyle/>
        <a:p>
          <a:r>
            <a:rPr lang="en-GB" b="1"/>
            <a:t>Pardoning </a:t>
          </a:r>
          <a:r>
            <a:rPr lang="en-GB"/>
            <a:t>of warning on sprint without incidents</a:t>
          </a:r>
          <a:endParaRPr lang="en-US"/>
        </a:p>
      </dgm:t>
    </dgm:pt>
    <dgm:pt modelId="{42D6406F-AEE7-4EBF-8901-1F64DC9A2387}" type="parTrans" cxnId="{84EA8679-5DEC-4473-9317-4D739E2C416B}">
      <dgm:prSet/>
      <dgm:spPr/>
      <dgm:t>
        <a:bodyPr/>
        <a:lstStyle/>
        <a:p>
          <a:endParaRPr lang="en-US"/>
        </a:p>
      </dgm:t>
    </dgm:pt>
    <dgm:pt modelId="{B335503A-8A98-4513-B0CE-6BDA11355C9B}" type="sibTrans" cxnId="{84EA8679-5DEC-4473-9317-4D739E2C416B}">
      <dgm:prSet/>
      <dgm:spPr/>
      <dgm:t>
        <a:bodyPr/>
        <a:lstStyle/>
        <a:p>
          <a:endParaRPr lang="en-US"/>
        </a:p>
      </dgm:t>
    </dgm:pt>
    <dgm:pt modelId="{3B496095-86D7-49C6-8E3F-5BEB8A9CCE32}" type="pres">
      <dgm:prSet presAssocID="{E532E3E8-BB25-4CA2-87EF-58E8AB61CBCE}" presName="vert0" presStyleCnt="0">
        <dgm:presLayoutVars>
          <dgm:dir/>
          <dgm:animOne val="branch"/>
          <dgm:animLvl val="lvl"/>
        </dgm:presLayoutVars>
      </dgm:prSet>
      <dgm:spPr/>
    </dgm:pt>
    <dgm:pt modelId="{FDAD454C-78E2-49CF-B8C9-3C677B313EDD}" type="pres">
      <dgm:prSet presAssocID="{DC6082F6-CF95-4AE9-A818-37607D6203DE}" presName="thickLine" presStyleLbl="alignNode1" presStyleIdx="0" presStyleCnt="5"/>
      <dgm:spPr/>
    </dgm:pt>
    <dgm:pt modelId="{99F41DA6-05E4-4D63-A9B8-FCC2706EEC21}" type="pres">
      <dgm:prSet presAssocID="{DC6082F6-CF95-4AE9-A818-37607D6203DE}" presName="horz1" presStyleCnt="0"/>
      <dgm:spPr/>
    </dgm:pt>
    <dgm:pt modelId="{0E87946F-F61D-4EC8-B25D-B009874EE37F}" type="pres">
      <dgm:prSet presAssocID="{DC6082F6-CF95-4AE9-A818-37607D6203DE}" presName="tx1" presStyleLbl="revTx" presStyleIdx="0" presStyleCnt="5"/>
      <dgm:spPr/>
    </dgm:pt>
    <dgm:pt modelId="{12A47689-C789-48BC-8223-340555D793AC}" type="pres">
      <dgm:prSet presAssocID="{DC6082F6-CF95-4AE9-A818-37607D6203DE}" presName="vert1" presStyleCnt="0"/>
      <dgm:spPr/>
    </dgm:pt>
    <dgm:pt modelId="{C7487A45-79FD-4D49-BB22-8E0B218D9F58}" type="pres">
      <dgm:prSet presAssocID="{BE50B4D5-A9C1-4D2A-8F6C-423A4361BB30}" presName="thickLine" presStyleLbl="alignNode1" presStyleIdx="1" presStyleCnt="5"/>
      <dgm:spPr/>
    </dgm:pt>
    <dgm:pt modelId="{37F0F751-77B1-41C7-8D25-436965098CA5}" type="pres">
      <dgm:prSet presAssocID="{BE50B4D5-A9C1-4D2A-8F6C-423A4361BB30}" presName="horz1" presStyleCnt="0"/>
      <dgm:spPr/>
    </dgm:pt>
    <dgm:pt modelId="{8E1AEB4F-C5BD-48C3-84DF-8E5AAEC19163}" type="pres">
      <dgm:prSet presAssocID="{BE50B4D5-A9C1-4D2A-8F6C-423A4361BB30}" presName="tx1" presStyleLbl="revTx" presStyleIdx="1" presStyleCnt="5"/>
      <dgm:spPr/>
    </dgm:pt>
    <dgm:pt modelId="{5E220D08-A74F-4884-B04C-E27E7AD2428E}" type="pres">
      <dgm:prSet presAssocID="{BE50B4D5-A9C1-4D2A-8F6C-423A4361BB30}" presName="vert1" presStyleCnt="0"/>
      <dgm:spPr/>
    </dgm:pt>
    <dgm:pt modelId="{C074CD6E-5729-4AE7-858E-46AD61E27698}" type="pres">
      <dgm:prSet presAssocID="{304BBB07-0707-4212-A856-481E36473052}" presName="thickLine" presStyleLbl="alignNode1" presStyleIdx="2" presStyleCnt="5"/>
      <dgm:spPr/>
    </dgm:pt>
    <dgm:pt modelId="{9875A8AC-CAF1-4090-A0AD-F8B2A5BCC6BC}" type="pres">
      <dgm:prSet presAssocID="{304BBB07-0707-4212-A856-481E36473052}" presName="horz1" presStyleCnt="0"/>
      <dgm:spPr/>
    </dgm:pt>
    <dgm:pt modelId="{B52CF51C-7A08-42F0-A8D3-BD3C94DB14D0}" type="pres">
      <dgm:prSet presAssocID="{304BBB07-0707-4212-A856-481E36473052}" presName="tx1" presStyleLbl="revTx" presStyleIdx="2" presStyleCnt="5"/>
      <dgm:spPr/>
    </dgm:pt>
    <dgm:pt modelId="{F8873E4A-52BD-4449-B9C3-5C46CE62F380}" type="pres">
      <dgm:prSet presAssocID="{304BBB07-0707-4212-A856-481E36473052}" presName="vert1" presStyleCnt="0"/>
      <dgm:spPr/>
    </dgm:pt>
    <dgm:pt modelId="{165E978D-E80E-4AFE-8AF7-EE4092C4DDAF}" type="pres">
      <dgm:prSet presAssocID="{E765A634-F9E2-479F-8BC8-787E9571ADBD}" presName="thickLine" presStyleLbl="alignNode1" presStyleIdx="3" presStyleCnt="5"/>
      <dgm:spPr/>
    </dgm:pt>
    <dgm:pt modelId="{A9DAD135-A87D-4AEF-A1D8-55B34E6379E2}" type="pres">
      <dgm:prSet presAssocID="{E765A634-F9E2-479F-8BC8-787E9571ADBD}" presName="horz1" presStyleCnt="0"/>
      <dgm:spPr/>
    </dgm:pt>
    <dgm:pt modelId="{C8AA36F0-3640-4736-8550-A3EB36574182}" type="pres">
      <dgm:prSet presAssocID="{E765A634-F9E2-479F-8BC8-787E9571ADBD}" presName="tx1" presStyleLbl="revTx" presStyleIdx="3" presStyleCnt="5"/>
      <dgm:spPr/>
    </dgm:pt>
    <dgm:pt modelId="{807C6284-D4DF-4D5F-8722-674B444F90F2}" type="pres">
      <dgm:prSet presAssocID="{E765A634-F9E2-479F-8BC8-787E9571ADBD}" presName="vert1" presStyleCnt="0"/>
      <dgm:spPr/>
    </dgm:pt>
    <dgm:pt modelId="{78A5515B-BAE4-42A9-85BB-D5404883F111}" type="pres">
      <dgm:prSet presAssocID="{3B27497F-C16C-4456-B332-B13520BDAFEE}" presName="thickLine" presStyleLbl="alignNode1" presStyleIdx="4" presStyleCnt="5"/>
      <dgm:spPr/>
    </dgm:pt>
    <dgm:pt modelId="{35F0E740-C52F-43A5-852A-845C6FD24D27}" type="pres">
      <dgm:prSet presAssocID="{3B27497F-C16C-4456-B332-B13520BDAFEE}" presName="horz1" presStyleCnt="0"/>
      <dgm:spPr/>
    </dgm:pt>
    <dgm:pt modelId="{42712C18-8248-4F6D-B490-A09AF2198546}" type="pres">
      <dgm:prSet presAssocID="{3B27497F-C16C-4456-B332-B13520BDAFEE}" presName="tx1" presStyleLbl="revTx" presStyleIdx="4" presStyleCnt="5"/>
      <dgm:spPr/>
    </dgm:pt>
    <dgm:pt modelId="{7B1C3732-A52D-4B34-87C5-BC0E14DAF8B5}" type="pres">
      <dgm:prSet presAssocID="{3B27497F-C16C-4456-B332-B13520BDAFEE}" presName="vert1" presStyleCnt="0"/>
      <dgm:spPr/>
    </dgm:pt>
  </dgm:ptLst>
  <dgm:cxnLst>
    <dgm:cxn modelId="{3CC1C007-2587-43D6-A640-36671457AD86}" type="presOf" srcId="{3B27497F-C16C-4456-B332-B13520BDAFEE}" destId="{42712C18-8248-4F6D-B490-A09AF2198546}" srcOrd="0" destOrd="0" presId="urn:microsoft.com/office/officeart/2008/layout/LinedList"/>
    <dgm:cxn modelId="{5FD46D62-D1E8-419E-89C8-8D0AA660B892}" srcId="{E532E3E8-BB25-4CA2-87EF-58E8AB61CBCE}" destId="{DC6082F6-CF95-4AE9-A818-37607D6203DE}" srcOrd="0" destOrd="0" parTransId="{639B1138-A88B-47E1-AD00-C4B04172EBD9}" sibTransId="{C5C32679-AB54-4F10-BD4F-69AB50257035}"/>
    <dgm:cxn modelId="{84EA8679-5DEC-4473-9317-4D739E2C416B}" srcId="{E532E3E8-BB25-4CA2-87EF-58E8AB61CBCE}" destId="{3B27497F-C16C-4456-B332-B13520BDAFEE}" srcOrd="4" destOrd="0" parTransId="{42D6406F-AEE7-4EBF-8901-1F64DC9A2387}" sibTransId="{B335503A-8A98-4513-B0CE-6BDA11355C9B}"/>
    <dgm:cxn modelId="{EBA43F83-30A1-47D5-95AB-3F60A7761125}" srcId="{E532E3E8-BB25-4CA2-87EF-58E8AB61CBCE}" destId="{304BBB07-0707-4212-A856-481E36473052}" srcOrd="2" destOrd="0" parTransId="{D95DE671-4137-4C88-9F84-88531305217B}" sibTransId="{72489DFD-07EE-4748-A758-5D808FE7E965}"/>
    <dgm:cxn modelId="{5C3CDA83-9F72-4D30-8F83-34CEDEB6BBFF}" srcId="{E532E3E8-BB25-4CA2-87EF-58E8AB61CBCE}" destId="{BE50B4D5-A9C1-4D2A-8F6C-423A4361BB30}" srcOrd="1" destOrd="0" parTransId="{9485990B-9B59-4007-A16F-88CB00D8F133}" sibTransId="{7E59E9B8-6D20-4288-BD2A-4AE1F3BAF0DD}"/>
    <dgm:cxn modelId="{B683378E-FBAF-445D-8FC3-A9D7360B3F2A}" type="presOf" srcId="{BE50B4D5-A9C1-4D2A-8F6C-423A4361BB30}" destId="{8E1AEB4F-C5BD-48C3-84DF-8E5AAEC19163}" srcOrd="0" destOrd="0" presId="urn:microsoft.com/office/officeart/2008/layout/LinedList"/>
    <dgm:cxn modelId="{3A4870A8-5E5B-46EA-993F-20DC345D47C5}" type="presOf" srcId="{E532E3E8-BB25-4CA2-87EF-58E8AB61CBCE}" destId="{3B496095-86D7-49C6-8E3F-5BEB8A9CCE32}" srcOrd="0" destOrd="0" presId="urn:microsoft.com/office/officeart/2008/layout/LinedList"/>
    <dgm:cxn modelId="{17BB6DC7-D0DC-412A-A841-95424086CA5C}" type="presOf" srcId="{DC6082F6-CF95-4AE9-A818-37607D6203DE}" destId="{0E87946F-F61D-4EC8-B25D-B009874EE37F}" srcOrd="0" destOrd="0" presId="urn:microsoft.com/office/officeart/2008/layout/LinedList"/>
    <dgm:cxn modelId="{CA197ACF-1201-4B56-9BE8-B3F543F872C1}" type="presOf" srcId="{E765A634-F9E2-479F-8BC8-787E9571ADBD}" destId="{C8AA36F0-3640-4736-8550-A3EB36574182}" srcOrd="0" destOrd="0" presId="urn:microsoft.com/office/officeart/2008/layout/LinedList"/>
    <dgm:cxn modelId="{0C3778ED-F19D-429B-9469-B7A645D2021F}" srcId="{E532E3E8-BB25-4CA2-87EF-58E8AB61CBCE}" destId="{E765A634-F9E2-479F-8BC8-787E9571ADBD}" srcOrd="3" destOrd="0" parTransId="{E02CDA1D-7E41-4671-A627-03D27F49F236}" sibTransId="{3B324C03-4F4C-40C4-B2E7-4CDFB0B1FD33}"/>
    <dgm:cxn modelId="{897B0FF8-4A3A-405C-ABEB-B1356ABC5148}" type="presOf" srcId="{304BBB07-0707-4212-A856-481E36473052}" destId="{B52CF51C-7A08-42F0-A8D3-BD3C94DB14D0}" srcOrd="0" destOrd="0" presId="urn:microsoft.com/office/officeart/2008/layout/LinedList"/>
    <dgm:cxn modelId="{584E977E-017C-4FED-97FE-E14BB6E0BDEF}" type="presParOf" srcId="{3B496095-86D7-49C6-8E3F-5BEB8A9CCE32}" destId="{FDAD454C-78E2-49CF-B8C9-3C677B313EDD}" srcOrd="0" destOrd="0" presId="urn:microsoft.com/office/officeart/2008/layout/LinedList"/>
    <dgm:cxn modelId="{8CD6CC3A-A780-4A79-A14F-E90ABF092180}" type="presParOf" srcId="{3B496095-86D7-49C6-8E3F-5BEB8A9CCE32}" destId="{99F41DA6-05E4-4D63-A9B8-FCC2706EEC21}" srcOrd="1" destOrd="0" presId="urn:microsoft.com/office/officeart/2008/layout/LinedList"/>
    <dgm:cxn modelId="{5D9A040A-D401-4ECA-9732-0FD721B87409}" type="presParOf" srcId="{99F41DA6-05E4-4D63-A9B8-FCC2706EEC21}" destId="{0E87946F-F61D-4EC8-B25D-B009874EE37F}" srcOrd="0" destOrd="0" presId="urn:microsoft.com/office/officeart/2008/layout/LinedList"/>
    <dgm:cxn modelId="{69269792-511E-41A7-B568-2B92FD8B983D}" type="presParOf" srcId="{99F41DA6-05E4-4D63-A9B8-FCC2706EEC21}" destId="{12A47689-C789-48BC-8223-340555D793AC}" srcOrd="1" destOrd="0" presId="urn:microsoft.com/office/officeart/2008/layout/LinedList"/>
    <dgm:cxn modelId="{90D1338E-23BD-4009-B980-BF14EDC3FF5C}" type="presParOf" srcId="{3B496095-86D7-49C6-8E3F-5BEB8A9CCE32}" destId="{C7487A45-79FD-4D49-BB22-8E0B218D9F58}" srcOrd="2" destOrd="0" presId="urn:microsoft.com/office/officeart/2008/layout/LinedList"/>
    <dgm:cxn modelId="{4B209E1A-7437-42B3-A52C-66694F7AA9A5}" type="presParOf" srcId="{3B496095-86D7-49C6-8E3F-5BEB8A9CCE32}" destId="{37F0F751-77B1-41C7-8D25-436965098CA5}" srcOrd="3" destOrd="0" presId="urn:microsoft.com/office/officeart/2008/layout/LinedList"/>
    <dgm:cxn modelId="{1930FF3A-BB51-4113-8DC8-686F0E31F796}" type="presParOf" srcId="{37F0F751-77B1-41C7-8D25-436965098CA5}" destId="{8E1AEB4F-C5BD-48C3-84DF-8E5AAEC19163}" srcOrd="0" destOrd="0" presId="urn:microsoft.com/office/officeart/2008/layout/LinedList"/>
    <dgm:cxn modelId="{9209C44B-4DCE-4961-891B-9D95B172CABE}" type="presParOf" srcId="{37F0F751-77B1-41C7-8D25-436965098CA5}" destId="{5E220D08-A74F-4884-B04C-E27E7AD2428E}" srcOrd="1" destOrd="0" presId="urn:microsoft.com/office/officeart/2008/layout/LinedList"/>
    <dgm:cxn modelId="{9B463255-B177-441D-B2A5-7D1CBE70F355}" type="presParOf" srcId="{3B496095-86D7-49C6-8E3F-5BEB8A9CCE32}" destId="{C074CD6E-5729-4AE7-858E-46AD61E27698}" srcOrd="4" destOrd="0" presId="urn:microsoft.com/office/officeart/2008/layout/LinedList"/>
    <dgm:cxn modelId="{FDAAD3D5-4386-40F9-84CB-AC40FE30DDE8}" type="presParOf" srcId="{3B496095-86D7-49C6-8E3F-5BEB8A9CCE32}" destId="{9875A8AC-CAF1-4090-A0AD-F8B2A5BCC6BC}" srcOrd="5" destOrd="0" presId="urn:microsoft.com/office/officeart/2008/layout/LinedList"/>
    <dgm:cxn modelId="{E1C7E8F6-EC9B-44C9-A1F2-A2D509FDC20F}" type="presParOf" srcId="{9875A8AC-CAF1-4090-A0AD-F8B2A5BCC6BC}" destId="{B52CF51C-7A08-42F0-A8D3-BD3C94DB14D0}" srcOrd="0" destOrd="0" presId="urn:microsoft.com/office/officeart/2008/layout/LinedList"/>
    <dgm:cxn modelId="{F17F681A-FF59-46BE-A2F9-A436273028B5}" type="presParOf" srcId="{9875A8AC-CAF1-4090-A0AD-F8B2A5BCC6BC}" destId="{F8873E4A-52BD-4449-B9C3-5C46CE62F380}" srcOrd="1" destOrd="0" presId="urn:microsoft.com/office/officeart/2008/layout/LinedList"/>
    <dgm:cxn modelId="{038F3CF3-E9F7-448B-A1D4-C90010120823}" type="presParOf" srcId="{3B496095-86D7-49C6-8E3F-5BEB8A9CCE32}" destId="{165E978D-E80E-4AFE-8AF7-EE4092C4DDAF}" srcOrd="6" destOrd="0" presId="urn:microsoft.com/office/officeart/2008/layout/LinedList"/>
    <dgm:cxn modelId="{73248AB8-8BF7-4E29-B5E3-02E6354FD9B8}" type="presParOf" srcId="{3B496095-86D7-49C6-8E3F-5BEB8A9CCE32}" destId="{A9DAD135-A87D-4AEF-A1D8-55B34E6379E2}" srcOrd="7" destOrd="0" presId="urn:microsoft.com/office/officeart/2008/layout/LinedList"/>
    <dgm:cxn modelId="{ED7F4E53-51D6-40A1-86A5-D4C3E389A392}" type="presParOf" srcId="{A9DAD135-A87D-4AEF-A1D8-55B34E6379E2}" destId="{C8AA36F0-3640-4736-8550-A3EB36574182}" srcOrd="0" destOrd="0" presId="urn:microsoft.com/office/officeart/2008/layout/LinedList"/>
    <dgm:cxn modelId="{D854EE02-68F8-42CC-A31B-CFCB35314475}" type="presParOf" srcId="{A9DAD135-A87D-4AEF-A1D8-55B34E6379E2}" destId="{807C6284-D4DF-4D5F-8722-674B444F90F2}" srcOrd="1" destOrd="0" presId="urn:microsoft.com/office/officeart/2008/layout/LinedList"/>
    <dgm:cxn modelId="{5317B4CE-8C55-4E62-86C7-B9D4521748FA}" type="presParOf" srcId="{3B496095-86D7-49C6-8E3F-5BEB8A9CCE32}" destId="{78A5515B-BAE4-42A9-85BB-D5404883F111}" srcOrd="8" destOrd="0" presId="urn:microsoft.com/office/officeart/2008/layout/LinedList"/>
    <dgm:cxn modelId="{3EF5662A-6138-4FFD-9E60-92BC6802E9B0}" type="presParOf" srcId="{3B496095-86D7-49C6-8E3F-5BEB8A9CCE32}" destId="{35F0E740-C52F-43A5-852A-845C6FD24D27}" srcOrd="9" destOrd="0" presId="urn:microsoft.com/office/officeart/2008/layout/LinedList"/>
    <dgm:cxn modelId="{10C7A54E-DDE6-4936-9D94-BE16945576AA}" type="presParOf" srcId="{35F0E740-C52F-43A5-852A-845C6FD24D27}" destId="{42712C18-8248-4F6D-B490-A09AF2198546}" srcOrd="0" destOrd="0" presId="urn:microsoft.com/office/officeart/2008/layout/LinedList"/>
    <dgm:cxn modelId="{AB645114-12AD-4D9D-8B30-6DE2A995BD2C}" type="presParOf" srcId="{35F0E740-C52F-43A5-852A-845C6FD24D27}" destId="{7B1C3732-A52D-4B34-87C5-BC0E14DAF8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378C9A-90AF-4149-9706-E4E1EB6960B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510A43-2A1E-4D06-9B22-56349B6F484D}">
      <dgm:prSet/>
      <dgm:spPr/>
      <dgm:t>
        <a:bodyPr/>
        <a:lstStyle/>
        <a:p>
          <a:pPr>
            <a:defRPr b="1"/>
          </a:pPr>
          <a:r>
            <a:rPr lang="es-ES" dirty="0" err="1"/>
            <a:t>Companies</a:t>
          </a:r>
          <a:endParaRPr lang="en-US" dirty="0"/>
        </a:p>
      </dgm:t>
    </dgm:pt>
    <dgm:pt modelId="{98D28BF5-9FF4-481A-BCAD-9140A7F6463F}" type="parTrans" cxnId="{B448E3E0-6D67-4DF2-9BDF-8F9574531989}">
      <dgm:prSet/>
      <dgm:spPr/>
      <dgm:t>
        <a:bodyPr/>
        <a:lstStyle/>
        <a:p>
          <a:endParaRPr lang="en-US"/>
        </a:p>
      </dgm:t>
    </dgm:pt>
    <dgm:pt modelId="{8BAC1298-91FE-43CA-8DAC-F7FBC557316C}" type="sibTrans" cxnId="{B448E3E0-6D67-4DF2-9BDF-8F9574531989}">
      <dgm:prSet phldrT="01"/>
      <dgm:spPr/>
      <dgm:t>
        <a:bodyPr/>
        <a:lstStyle/>
        <a:p>
          <a:endParaRPr lang="en-US" dirty="0"/>
        </a:p>
      </dgm:t>
    </dgm:pt>
    <dgm:pt modelId="{7628393D-5856-4B21-88E5-211D2E3378A2}">
      <dgm:prSet/>
      <dgm:spPr/>
      <dgm:t>
        <a:bodyPr/>
        <a:lstStyle/>
        <a:p>
          <a:r>
            <a:rPr lang="es-ES"/>
            <a:t>TieSoft: Rafael Sánchez</a:t>
          </a:r>
          <a:endParaRPr lang="en-US"/>
        </a:p>
      </dgm:t>
    </dgm:pt>
    <dgm:pt modelId="{4815ED04-157B-4A4D-835A-ADBA29BFF6BD}" type="parTrans" cxnId="{7BCC43C0-B265-42B5-8989-62EDEC5C8CCE}">
      <dgm:prSet/>
      <dgm:spPr/>
      <dgm:t>
        <a:bodyPr/>
        <a:lstStyle/>
        <a:p>
          <a:endParaRPr lang="en-US"/>
        </a:p>
      </dgm:t>
    </dgm:pt>
    <dgm:pt modelId="{DF96442E-D981-46E6-A1D6-CC24DCD6644E}" type="sibTrans" cxnId="{7BCC43C0-B265-42B5-8989-62EDEC5C8CCE}">
      <dgm:prSet/>
      <dgm:spPr/>
      <dgm:t>
        <a:bodyPr/>
        <a:lstStyle/>
        <a:p>
          <a:endParaRPr lang="en-US"/>
        </a:p>
      </dgm:t>
    </dgm:pt>
    <dgm:pt modelId="{1A1DC6FD-5D71-4999-9CE9-FEFB3949C8CC}">
      <dgm:prSet/>
      <dgm:spPr/>
      <dgm:t>
        <a:bodyPr/>
        <a:lstStyle/>
        <a:p>
          <a:r>
            <a:rPr lang="es-ES"/>
            <a:t>Dual Mirror Games: Daniel Marín</a:t>
          </a:r>
          <a:endParaRPr lang="en-US"/>
        </a:p>
      </dgm:t>
    </dgm:pt>
    <dgm:pt modelId="{CF36E3FC-6DD8-445D-B2C0-EB0E77079C87}" type="parTrans" cxnId="{776351FA-D131-4DD0-A830-B7ECF1AEEFF8}">
      <dgm:prSet/>
      <dgm:spPr/>
      <dgm:t>
        <a:bodyPr/>
        <a:lstStyle/>
        <a:p>
          <a:endParaRPr lang="en-US"/>
        </a:p>
      </dgm:t>
    </dgm:pt>
    <dgm:pt modelId="{A39E8E59-2DBD-46D3-97EC-ABCC503A8A30}" type="sibTrans" cxnId="{776351FA-D131-4DD0-A830-B7ECF1AEEFF8}">
      <dgm:prSet/>
      <dgm:spPr/>
      <dgm:t>
        <a:bodyPr/>
        <a:lstStyle/>
        <a:p>
          <a:endParaRPr lang="en-US"/>
        </a:p>
      </dgm:t>
    </dgm:pt>
    <dgm:pt modelId="{F329D048-B163-4E2E-8C04-7EC657F27C80}">
      <dgm:prSet/>
      <dgm:spPr/>
      <dgm:t>
        <a:bodyPr/>
        <a:lstStyle/>
        <a:p>
          <a:r>
            <a:rPr lang="es-ES"/>
            <a:t>Gunstar Studio: Rafael Casaucao</a:t>
          </a:r>
          <a:endParaRPr lang="en-US"/>
        </a:p>
      </dgm:t>
    </dgm:pt>
    <dgm:pt modelId="{E37EC314-D84C-41BA-B20C-60C2BFB8F57A}" type="parTrans" cxnId="{FC9F19CA-D3A9-4B6A-BFFD-1ECAC02B6198}">
      <dgm:prSet/>
      <dgm:spPr/>
      <dgm:t>
        <a:bodyPr/>
        <a:lstStyle/>
        <a:p>
          <a:endParaRPr lang="en-US"/>
        </a:p>
      </dgm:t>
    </dgm:pt>
    <dgm:pt modelId="{02F959C9-BA2B-4DC1-BE3B-7DDBC8709D7E}" type="sibTrans" cxnId="{FC9F19CA-D3A9-4B6A-BFFD-1ECAC02B6198}">
      <dgm:prSet/>
      <dgm:spPr/>
      <dgm:t>
        <a:bodyPr/>
        <a:lstStyle/>
        <a:p>
          <a:endParaRPr lang="en-US"/>
        </a:p>
      </dgm:t>
    </dgm:pt>
    <dgm:pt modelId="{B3EC0568-43CD-40AF-8658-51754BD60E62}">
      <dgm:prSet/>
      <dgm:spPr/>
      <dgm:t>
        <a:bodyPr/>
        <a:lstStyle/>
        <a:p>
          <a:pPr>
            <a:defRPr b="1"/>
          </a:pPr>
          <a:r>
            <a:rPr lang="es-ES" dirty="0"/>
            <a:t>Base </a:t>
          </a:r>
          <a:r>
            <a:rPr lang="es-ES" dirty="0" err="1"/>
            <a:t>members</a:t>
          </a:r>
          <a:endParaRPr lang="en-US" dirty="0"/>
        </a:p>
      </dgm:t>
    </dgm:pt>
    <dgm:pt modelId="{3CF78650-2802-44CE-BCC6-B6448B6D22D8}" type="parTrans" cxnId="{9D987453-76F7-4F5C-9EC3-7A4BF8183504}">
      <dgm:prSet/>
      <dgm:spPr/>
      <dgm:t>
        <a:bodyPr/>
        <a:lstStyle/>
        <a:p>
          <a:endParaRPr lang="en-US"/>
        </a:p>
      </dgm:t>
    </dgm:pt>
    <dgm:pt modelId="{18C6125E-B451-4FC5-9749-50CF6AE9C884}" type="sibTrans" cxnId="{9D987453-76F7-4F5C-9EC3-7A4BF8183504}">
      <dgm:prSet phldrT="02"/>
      <dgm:spPr/>
      <dgm:t>
        <a:bodyPr/>
        <a:lstStyle/>
        <a:p>
          <a:endParaRPr lang="en-US" dirty="0"/>
        </a:p>
      </dgm:t>
    </dgm:pt>
    <dgm:pt modelId="{DF4CACA5-344D-404C-B784-B6F16745EF0F}">
      <dgm:prSet/>
      <dgm:spPr/>
      <dgm:t>
        <a:bodyPr/>
        <a:lstStyle/>
        <a:p>
          <a:r>
            <a:rPr lang="es-ES"/>
            <a:t>Alberto Sánchez</a:t>
          </a:r>
          <a:endParaRPr lang="en-US"/>
        </a:p>
      </dgm:t>
    </dgm:pt>
    <dgm:pt modelId="{F871E810-6A10-4DA8-A34C-12567D2F620D}" type="parTrans" cxnId="{3C0DD1DD-93FA-4377-B422-DA7049FCE2D7}">
      <dgm:prSet/>
      <dgm:spPr/>
      <dgm:t>
        <a:bodyPr/>
        <a:lstStyle/>
        <a:p>
          <a:endParaRPr lang="en-US"/>
        </a:p>
      </dgm:t>
    </dgm:pt>
    <dgm:pt modelId="{2EB4B7D6-64E5-494C-968E-B2CE14F805E3}" type="sibTrans" cxnId="{3C0DD1DD-93FA-4377-B422-DA7049FCE2D7}">
      <dgm:prSet/>
      <dgm:spPr/>
      <dgm:t>
        <a:bodyPr/>
        <a:lstStyle/>
        <a:p>
          <a:endParaRPr lang="en-US"/>
        </a:p>
      </dgm:t>
    </dgm:pt>
    <dgm:pt modelId="{39E1E712-8C71-4ABD-B3E1-44334066FC9E}">
      <dgm:prSet/>
      <dgm:spPr/>
      <dgm:t>
        <a:bodyPr/>
        <a:lstStyle/>
        <a:p>
          <a:r>
            <a:rPr lang="es-ES"/>
            <a:t>Vinnicios Thyago Dias</a:t>
          </a:r>
          <a:endParaRPr lang="en-US"/>
        </a:p>
      </dgm:t>
    </dgm:pt>
    <dgm:pt modelId="{17FDE0FA-0D20-46DE-99CE-D8182BD38AEB}" type="parTrans" cxnId="{C698290A-87E3-4CB0-A7EF-FF108DF4D2FB}">
      <dgm:prSet/>
      <dgm:spPr/>
      <dgm:t>
        <a:bodyPr/>
        <a:lstStyle/>
        <a:p>
          <a:endParaRPr lang="en-US"/>
        </a:p>
      </dgm:t>
    </dgm:pt>
    <dgm:pt modelId="{EBF69D17-5C12-4806-96D8-42351C2FAAB7}" type="sibTrans" cxnId="{C698290A-87E3-4CB0-A7EF-FF108DF4D2FB}">
      <dgm:prSet/>
      <dgm:spPr/>
      <dgm:t>
        <a:bodyPr/>
        <a:lstStyle/>
        <a:p>
          <a:endParaRPr lang="en-US"/>
        </a:p>
      </dgm:t>
    </dgm:pt>
    <dgm:pt modelId="{A25537AE-47D6-4685-A5CF-8C87D06E2C71}">
      <dgm:prSet/>
      <dgm:spPr/>
      <dgm:t>
        <a:bodyPr/>
        <a:lstStyle/>
        <a:p>
          <a:r>
            <a:rPr lang="es-ES" dirty="0"/>
            <a:t>Francisco Sánchez</a:t>
          </a:r>
          <a:endParaRPr lang="en-US" dirty="0"/>
        </a:p>
      </dgm:t>
    </dgm:pt>
    <dgm:pt modelId="{89D172A3-6AAB-4C71-B862-1D3DCD06B027}" type="parTrans" cxnId="{C5E51AED-F963-4FB7-923E-3B8C36524F7E}">
      <dgm:prSet/>
      <dgm:spPr/>
      <dgm:t>
        <a:bodyPr/>
        <a:lstStyle/>
        <a:p>
          <a:endParaRPr lang="en-US"/>
        </a:p>
      </dgm:t>
    </dgm:pt>
    <dgm:pt modelId="{C738DE53-C529-417D-B0DB-42A8B29E9442}" type="sibTrans" cxnId="{C5E51AED-F963-4FB7-923E-3B8C36524F7E}">
      <dgm:prSet/>
      <dgm:spPr/>
      <dgm:t>
        <a:bodyPr/>
        <a:lstStyle/>
        <a:p>
          <a:endParaRPr lang="en-US"/>
        </a:p>
      </dgm:t>
    </dgm:pt>
    <dgm:pt modelId="{ED58F199-E416-4CC7-9ED4-229522F3A26C}" type="pres">
      <dgm:prSet presAssocID="{75378C9A-90AF-4149-9706-E4E1EB6960B8}" presName="Name0" presStyleCnt="0">
        <dgm:presLayoutVars>
          <dgm:animLvl val="lvl"/>
          <dgm:resizeHandles val="exact"/>
        </dgm:presLayoutVars>
      </dgm:prSet>
      <dgm:spPr/>
    </dgm:pt>
    <dgm:pt modelId="{E1D1F6C9-DF17-4DB7-9509-2698AB553E05}" type="pres">
      <dgm:prSet presAssocID="{B4510A43-2A1E-4D06-9B22-56349B6F484D}" presName="compositeNode" presStyleCnt="0">
        <dgm:presLayoutVars>
          <dgm:bulletEnabled val="1"/>
        </dgm:presLayoutVars>
      </dgm:prSet>
      <dgm:spPr/>
    </dgm:pt>
    <dgm:pt modelId="{D84C4702-DE0A-4ED6-91E4-8149181550E4}" type="pres">
      <dgm:prSet presAssocID="{B4510A43-2A1E-4D06-9B22-56349B6F484D}" presName="bgRect" presStyleLbl="alignNode1" presStyleIdx="0" presStyleCnt="2"/>
      <dgm:spPr/>
    </dgm:pt>
    <dgm:pt modelId="{D228D523-5AC3-44FA-AFED-730862F58F47}" type="pres">
      <dgm:prSet presAssocID="{8BAC1298-91FE-43CA-8DAC-F7FBC557316C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FD400E4-57CA-481A-9118-806CA465E302}" type="pres">
      <dgm:prSet presAssocID="{B4510A43-2A1E-4D06-9B22-56349B6F484D}" presName="nodeRect" presStyleLbl="alignNode1" presStyleIdx="0" presStyleCnt="2">
        <dgm:presLayoutVars>
          <dgm:bulletEnabled val="1"/>
        </dgm:presLayoutVars>
      </dgm:prSet>
      <dgm:spPr/>
    </dgm:pt>
    <dgm:pt modelId="{ECB1F07B-385B-4F71-A70B-010295646E61}" type="pres">
      <dgm:prSet presAssocID="{8BAC1298-91FE-43CA-8DAC-F7FBC557316C}" presName="sibTrans" presStyleCnt="0"/>
      <dgm:spPr/>
    </dgm:pt>
    <dgm:pt modelId="{54566E34-722A-4F94-8404-D640DE34B897}" type="pres">
      <dgm:prSet presAssocID="{B3EC0568-43CD-40AF-8658-51754BD60E62}" presName="compositeNode" presStyleCnt="0">
        <dgm:presLayoutVars>
          <dgm:bulletEnabled val="1"/>
        </dgm:presLayoutVars>
      </dgm:prSet>
      <dgm:spPr/>
    </dgm:pt>
    <dgm:pt modelId="{238F5B4C-CC63-4C5D-9FE2-B2853B56ABEF}" type="pres">
      <dgm:prSet presAssocID="{B3EC0568-43CD-40AF-8658-51754BD60E62}" presName="bgRect" presStyleLbl="alignNode1" presStyleIdx="1" presStyleCnt="2"/>
      <dgm:spPr/>
    </dgm:pt>
    <dgm:pt modelId="{85FA985E-1FD8-4625-95DE-0BD81677E218}" type="pres">
      <dgm:prSet presAssocID="{18C6125E-B451-4FC5-9749-50CF6AE9C884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09160E80-81EE-4D8B-9414-D45A26E7CA62}" type="pres">
      <dgm:prSet presAssocID="{B3EC0568-43CD-40AF-8658-51754BD60E6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61281A08-316A-4AF3-9230-7DEECE459762}" type="presOf" srcId="{B4510A43-2A1E-4D06-9B22-56349B6F484D}" destId="{3FD400E4-57CA-481A-9118-806CA465E302}" srcOrd="1" destOrd="0" presId="urn:microsoft.com/office/officeart/2016/7/layout/LinearBlockProcessNumbered"/>
    <dgm:cxn modelId="{C698290A-87E3-4CB0-A7EF-FF108DF4D2FB}" srcId="{B3EC0568-43CD-40AF-8658-51754BD60E62}" destId="{39E1E712-8C71-4ABD-B3E1-44334066FC9E}" srcOrd="1" destOrd="0" parTransId="{17FDE0FA-0D20-46DE-99CE-D8182BD38AEB}" sibTransId="{EBF69D17-5C12-4806-96D8-42351C2FAAB7}"/>
    <dgm:cxn modelId="{10BE892B-CE9F-48C9-89F5-4EBB58BA887E}" type="presOf" srcId="{39E1E712-8C71-4ABD-B3E1-44334066FC9E}" destId="{09160E80-81EE-4D8B-9414-D45A26E7CA62}" srcOrd="0" destOrd="2" presId="urn:microsoft.com/office/officeart/2016/7/layout/LinearBlockProcessNumbered"/>
    <dgm:cxn modelId="{40926963-8621-4EE3-99A5-710CAB0672B6}" type="presOf" srcId="{DF4CACA5-344D-404C-B784-B6F16745EF0F}" destId="{09160E80-81EE-4D8B-9414-D45A26E7CA62}" srcOrd="0" destOrd="1" presId="urn:microsoft.com/office/officeart/2016/7/layout/LinearBlockProcessNumbered"/>
    <dgm:cxn modelId="{F5CDCB6A-DC44-420B-A350-EB63C81C62CD}" type="presOf" srcId="{75378C9A-90AF-4149-9706-E4E1EB6960B8}" destId="{ED58F199-E416-4CC7-9ED4-229522F3A26C}" srcOrd="0" destOrd="0" presId="urn:microsoft.com/office/officeart/2016/7/layout/LinearBlockProcessNumbered"/>
    <dgm:cxn modelId="{03DE9E51-AB23-410B-983D-F9092C4DE130}" type="presOf" srcId="{1A1DC6FD-5D71-4999-9CE9-FEFB3949C8CC}" destId="{3FD400E4-57CA-481A-9118-806CA465E302}" srcOrd="0" destOrd="2" presId="urn:microsoft.com/office/officeart/2016/7/layout/LinearBlockProcessNumbered"/>
    <dgm:cxn modelId="{9D987453-76F7-4F5C-9EC3-7A4BF8183504}" srcId="{75378C9A-90AF-4149-9706-E4E1EB6960B8}" destId="{B3EC0568-43CD-40AF-8658-51754BD60E62}" srcOrd="1" destOrd="0" parTransId="{3CF78650-2802-44CE-BCC6-B6448B6D22D8}" sibTransId="{18C6125E-B451-4FC5-9749-50CF6AE9C884}"/>
    <dgm:cxn modelId="{12376E8C-1633-444F-AF1A-71B8F4E751C8}" type="presOf" srcId="{7628393D-5856-4B21-88E5-211D2E3378A2}" destId="{3FD400E4-57CA-481A-9118-806CA465E302}" srcOrd="0" destOrd="1" presId="urn:microsoft.com/office/officeart/2016/7/layout/LinearBlockProcessNumbered"/>
    <dgm:cxn modelId="{138E938D-58BC-4592-9443-93092863AB72}" type="presOf" srcId="{A25537AE-47D6-4685-A5CF-8C87D06E2C71}" destId="{09160E80-81EE-4D8B-9414-D45A26E7CA62}" srcOrd="0" destOrd="3" presId="urn:microsoft.com/office/officeart/2016/7/layout/LinearBlockProcessNumbered"/>
    <dgm:cxn modelId="{706CDDA1-0F27-47B9-ADC4-991A90F81FDB}" type="presOf" srcId="{F329D048-B163-4E2E-8C04-7EC657F27C80}" destId="{3FD400E4-57CA-481A-9118-806CA465E302}" srcOrd="0" destOrd="3" presId="urn:microsoft.com/office/officeart/2016/7/layout/LinearBlockProcessNumbered"/>
    <dgm:cxn modelId="{048F62A3-D435-4FCD-B34E-945268C6708A}" type="presOf" srcId="{B4510A43-2A1E-4D06-9B22-56349B6F484D}" destId="{D84C4702-DE0A-4ED6-91E4-8149181550E4}" srcOrd="0" destOrd="0" presId="urn:microsoft.com/office/officeart/2016/7/layout/LinearBlockProcessNumbered"/>
    <dgm:cxn modelId="{8A8DF7A3-21CA-4137-A993-94BC90BCA0AA}" type="presOf" srcId="{B3EC0568-43CD-40AF-8658-51754BD60E62}" destId="{09160E80-81EE-4D8B-9414-D45A26E7CA62}" srcOrd="1" destOrd="0" presId="urn:microsoft.com/office/officeart/2016/7/layout/LinearBlockProcessNumbered"/>
    <dgm:cxn modelId="{450CC1BD-09B6-4C90-BEF2-A36179C8C355}" type="presOf" srcId="{8BAC1298-91FE-43CA-8DAC-F7FBC557316C}" destId="{D228D523-5AC3-44FA-AFED-730862F58F47}" srcOrd="0" destOrd="0" presId="urn:microsoft.com/office/officeart/2016/7/layout/LinearBlockProcessNumbered"/>
    <dgm:cxn modelId="{7BCC43C0-B265-42B5-8989-62EDEC5C8CCE}" srcId="{B4510A43-2A1E-4D06-9B22-56349B6F484D}" destId="{7628393D-5856-4B21-88E5-211D2E3378A2}" srcOrd="0" destOrd="0" parTransId="{4815ED04-157B-4A4D-835A-ADBA29BFF6BD}" sibTransId="{DF96442E-D981-46E6-A1D6-CC24DCD6644E}"/>
    <dgm:cxn modelId="{FC9F19CA-D3A9-4B6A-BFFD-1ECAC02B6198}" srcId="{B4510A43-2A1E-4D06-9B22-56349B6F484D}" destId="{F329D048-B163-4E2E-8C04-7EC657F27C80}" srcOrd="2" destOrd="0" parTransId="{E37EC314-D84C-41BA-B20C-60C2BFB8F57A}" sibTransId="{02F959C9-BA2B-4DC1-BE3B-7DDBC8709D7E}"/>
    <dgm:cxn modelId="{3C0DD1DD-93FA-4377-B422-DA7049FCE2D7}" srcId="{B3EC0568-43CD-40AF-8658-51754BD60E62}" destId="{DF4CACA5-344D-404C-B784-B6F16745EF0F}" srcOrd="0" destOrd="0" parTransId="{F871E810-6A10-4DA8-A34C-12567D2F620D}" sibTransId="{2EB4B7D6-64E5-494C-968E-B2CE14F805E3}"/>
    <dgm:cxn modelId="{B448E3E0-6D67-4DF2-9BDF-8F9574531989}" srcId="{75378C9A-90AF-4149-9706-E4E1EB6960B8}" destId="{B4510A43-2A1E-4D06-9B22-56349B6F484D}" srcOrd="0" destOrd="0" parTransId="{98D28BF5-9FF4-481A-BCAD-9140A7F6463F}" sibTransId="{8BAC1298-91FE-43CA-8DAC-F7FBC557316C}"/>
    <dgm:cxn modelId="{5BE66DE7-4B1A-4178-AD50-D6D9FC2766F9}" type="presOf" srcId="{B3EC0568-43CD-40AF-8658-51754BD60E62}" destId="{238F5B4C-CC63-4C5D-9FE2-B2853B56ABEF}" srcOrd="0" destOrd="0" presId="urn:microsoft.com/office/officeart/2016/7/layout/LinearBlockProcessNumbered"/>
    <dgm:cxn modelId="{04DA70EB-1DF1-4C0F-BC08-F9D9F5CDADB9}" type="presOf" srcId="{18C6125E-B451-4FC5-9749-50CF6AE9C884}" destId="{85FA985E-1FD8-4625-95DE-0BD81677E218}" srcOrd="0" destOrd="0" presId="urn:microsoft.com/office/officeart/2016/7/layout/LinearBlockProcessNumbered"/>
    <dgm:cxn modelId="{C5E51AED-F963-4FB7-923E-3B8C36524F7E}" srcId="{B3EC0568-43CD-40AF-8658-51754BD60E62}" destId="{A25537AE-47D6-4685-A5CF-8C87D06E2C71}" srcOrd="2" destOrd="0" parTransId="{89D172A3-6AAB-4C71-B862-1D3DCD06B027}" sibTransId="{C738DE53-C529-417D-B0DB-42A8B29E9442}"/>
    <dgm:cxn modelId="{776351FA-D131-4DD0-A830-B7ECF1AEEFF8}" srcId="{B4510A43-2A1E-4D06-9B22-56349B6F484D}" destId="{1A1DC6FD-5D71-4999-9CE9-FEFB3949C8CC}" srcOrd="1" destOrd="0" parTransId="{CF36E3FC-6DD8-445D-B2C0-EB0E77079C87}" sibTransId="{A39E8E59-2DBD-46D3-97EC-ABCC503A8A30}"/>
    <dgm:cxn modelId="{2657B4FD-38D0-4265-933D-92C878CAC3F6}" type="presParOf" srcId="{ED58F199-E416-4CC7-9ED4-229522F3A26C}" destId="{E1D1F6C9-DF17-4DB7-9509-2698AB553E05}" srcOrd="0" destOrd="0" presId="urn:microsoft.com/office/officeart/2016/7/layout/LinearBlockProcessNumbered"/>
    <dgm:cxn modelId="{8ADB9BA8-AD74-4D3B-8544-0E9D6DD20BCA}" type="presParOf" srcId="{E1D1F6C9-DF17-4DB7-9509-2698AB553E05}" destId="{D84C4702-DE0A-4ED6-91E4-8149181550E4}" srcOrd="0" destOrd="0" presId="urn:microsoft.com/office/officeart/2016/7/layout/LinearBlockProcessNumbered"/>
    <dgm:cxn modelId="{7F45B444-E5AD-4A0E-8C28-6C02A904E2D4}" type="presParOf" srcId="{E1D1F6C9-DF17-4DB7-9509-2698AB553E05}" destId="{D228D523-5AC3-44FA-AFED-730862F58F47}" srcOrd="1" destOrd="0" presId="urn:microsoft.com/office/officeart/2016/7/layout/LinearBlockProcessNumbered"/>
    <dgm:cxn modelId="{7747FF24-ABFF-41E2-8CCE-69C77700BFCF}" type="presParOf" srcId="{E1D1F6C9-DF17-4DB7-9509-2698AB553E05}" destId="{3FD400E4-57CA-481A-9118-806CA465E302}" srcOrd="2" destOrd="0" presId="urn:microsoft.com/office/officeart/2016/7/layout/LinearBlockProcessNumbered"/>
    <dgm:cxn modelId="{BBB1865F-33DB-4B6F-AA92-D3CE641A752E}" type="presParOf" srcId="{ED58F199-E416-4CC7-9ED4-229522F3A26C}" destId="{ECB1F07B-385B-4F71-A70B-010295646E61}" srcOrd="1" destOrd="0" presId="urn:microsoft.com/office/officeart/2016/7/layout/LinearBlockProcessNumbered"/>
    <dgm:cxn modelId="{148E5E86-2FA1-4BE7-8F0F-2E65D2F32FFD}" type="presParOf" srcId="{ED58F199-E416-4CC7-9ED4-229522F3A26C}" destId="{54566E34-722A-4F94-8404-D640DE34B897}" srcOrd="2" destOrd="0" presId="urn:microsoft.com/office/officeart/2016/7/layout/LinearBlockProcessNumbered"/>
    <dgm:cxn modelId="{162586BE-4509-49D5-9803-21D41CC25234}" type="presParOf" srcId="{54566E34-722A-4F94-8404-D640DE34B897}" destId="{238F5B4C-CC63-4C5D-9FE2-B2853B56ABEF}" srcOrd="0" destOrd="0" presId="urn:microsoft.com/office/officeart/2016/7/layout/LinearBlockProcessNumbered"/>
    <dgm:cxn modelId="{3D99FF73-A181-4432-AC71-F5DF57E56E40}" type="presParOf" srcId="{54566E34-722A-4F94-8404-D640DE34B897}" destId="{85FA985E-1FD8-4625-95DE-0BD81677E218}" srcOrd="1" destOrd="0" presId="urn:microsoft.com/office/officeart/2016/7/layout/LinearBlockProcessNumbered"/>
    <dgm:cxn modelId="{EAEB4B33-2B29-494E-A83A-84F65379A80D}" type="presParOf" srcId="{54566E34-722A-4F94-8404-D640DE34B897}" destId="{09160E80-81EE-4D8B-9414-D45A26E7CA6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13B13-D551-46F4-9E54-8D52D75F7E6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F7C9C-8343-471C-8780-F1CB25D7F3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Andalusian</a:t>
          </a:r>
          <a:r>
            <a:rPr lang="es-ES" dirty="0"/>
            <a:t> </a:t>
          </a:r>
          <a:r>
            <a:rPr lang="es-ES" dirty="0" err="1"/>
            <a:t>Association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the </a:t>
          </a:r>
          <a:r>
            <a:rPr lang="es-ES" dirty="0" err="1"/>
            <a:t>Promotion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Videogames</a:t>
          </a:r>
          <a:endParaRPr lang="en-US" dirty="0"/>
        </a:p>
      </dgm:t>
    </dgm:pt>
    <dgm:pt modelId="{3FE33232-EB72-4108-92F8-7145BCFB0C7C}" type="parTrans" cxnId="{8E483712-3672-4607-940B-365D63F5B429}">
      <dgm:prSet/>
      <dgm:spPr/>
      <dgm:t>
        <a:bodyPr/>
        <a:lstStyle/>
        <a:p>
          <a:endParaRPr lang="en-US"/>
        </a:p>
      </dgm:t>
    </dgm:pt>
    <dgm:pt modelId="{4C5DB7CE-0542-4DC6-B3EA-2D500B8664E5}" type="sibTrans" cxnId="{8E483712-3672-4607-940B-365D63F5B429}">
      <dgm:prSet/>
      <dgm:spPr/>
      <dgm:t>
        <a:bodyPr/>
        <a:lstStyle/>
        <a:p>
          <a:endParaRPr lang="en-US"/>
        </a:p>
      </dgm:t>
    </dgm:pt>
    <dgm:pt modelId="{E5D1FAF3-77E7-4907-ABC3-C4FFD5B4A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human and technological resources</a:t>
          </a:r>
        </a:p>
      </dgm:t>
    </dgm:pt>
    <dgm:pt modelId="{59A13E34-24A2-4E4B-81C1-89CD64D66AC8}" type="parTrans" cxnId="{38C30DBB-5BA7-4474-BD52-42330FA6CF90}">
      <dgm:prSet/>
      <dgm:spPr/>
      <dgm:t>
        <a:bodyPr/>
        <a:lstStyle/>
        <a:p>
          <a:endParaRPr lang="en-US"/>
        </a:p>
      </dgm:t>
    </dgm:pt>
    <dgm:pt modelId="{4552B275-5F9D-41A5-9B87-2A715587A89D}" type="sibTrans" cxnId="{38C30DBB-5BA7-4474-BD52-42330FA6CF90}">
      <dgm:prSet/>
      <dgm:spPr/>
      <dgm:t>
        <a:bodyPr/>
        <a:lstStyle/>
        <a:p>
          <a:endParaRPr lang="en-US"/>
        </a:p>
      </dgm:t>
    </dgm:pt>
    <dgm:pt modelId="{F7872958-EFCE-480D-B14A-B85638D343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Includes</a:t>
          </a:r>
          <a:r>
            <a:rPr lang="es-ES" dirty="0"/>
            <a:t> </a:t>
          </a:r>
          <a:r>
            <a:rPr lang="es-ES" dirty="0" err="1"/>
            <a:t>experienced</a:t>
          </a:r>
          <a:r>
            <a:rPr lang="es-ES" dirty="0"/>
            <a:t> </a:t>
          </a:r>
          <a:r>
            <a:rPr lang="es-ES" dirty="0" err="1"/>
            <a:t>professionals</a:t>
          </a:r>
          <a:endParaRPr lang="en-US" dirty="0"/>
        </a:p>
      </dgm:t>
    </dgm:pt>
    <dgm:pt modelId="{9E405756-DACB-4CC1-8EE1-A63F3D7C10FC}" type="parTrans" cxnId="{93A26318-01B3-42A1-AF06-FB7FC9042C38}">
      <dgm:prSet/>
      <dgm:spPr/>
      <dgm:t>
        <a:bodyPr/>
        <a:lstStyle/>
        <a:p>
          <a:endParaRPr lang="en-US"/>
        </a:p>
      </dgm:t>
    </dgm:pt>
    <dgm:pt modelId="{56275F9E-C72D-4781-9F2A-861A485BB113}" type="sibTrans" cxnId="{93A26318-01B3-42A1-AF06-FB7FC9042C38}">
      <dgm:prSet/>
      <dgm:spPr/>
      <dgm:t>
        <a:bodyPr/>
        <a:lstStyle/>
        <a:p>
          <a:endParaRPr lang="en-US"/>
        </a:p>
      </dgm:t>
    </dgm:pt>
    <dgm:pt modelId="{E6E4A315-7280-460B-96AE-1A871B1385DF}" type="pres">
      <dgm:prSet presAssocID="{59113B13-D551-46F4-9E54-8D52D75F7E61}" presName="root" presStyleCnt="0">
        <dgm:presLayoutVars>
          <dgm:dir/>
          <dgm:resizeHandles val="exact"/>
        </dgm:presLayoutVars>
      </dgm:prSet>
      <dgm:spPr/>
    </dgm:pt>
    <dgm:pt modelId="{377E0CAF-A48A-4EAC-8C61-67E522D3D10D}" type="pres">
      <dgm:prSet presAssocID="{8AFF7C9C-8343-471C-8780-F1CB25D7F3CD}" presName="compNode" presStyleCnt="0"/>
      <dgm:spPr/>
    </dgm:pt>
    <dgm:pt modelId="{A70E1530-E024-4CA1-BB3F-9611E489AEFD}" type="pres">
      <dgm:prSet presAssocID="{8AFF7C9C-8343-471C-8780-F1CB25D7F3CD}" presName="bgRect" presStyleLbl="bgShp" presStyleIdx="0" presStyleCnt="3"/>
      <dgm:spPr/>
    </dgm:pt>
    <dgm:pt modelId="{92B6AB93-A0F3-47BA-AEEE-1ACE25A7F4F9}" type="pres">
      <dgm:prSet presAssocID="{8AFF7C9C-8343-471C-8780-F1CB25D7F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1EBCC26-4F8F-4209-B704-F6CF596578F5}" type="pres">
      <dgm:prSet presAssocID="{8AFF7C9C-8343-471C-8780-F1CB25D7F3CD}" presName="spaceRect" presStyleCnt="0"/>
      <dgm:spPr/>
    </dgm:pt>
    <dgm:pt modelId="{B72024FA-6DBC-46BB-B13B-22794BBABD76}" type="pres">
      <dgm:prSet presAssocID="{8AFF7C9C-8343-471C-8780-F1CB25D7F3CD}" presName="parTx" presStyleLbl="revTx" presStyleIdx="0" presStyleCnt="3">
        <dgm:presLayoutVars>
          <dgm:chMax val="0"/>
          <dgm:chPref val="0"/>
        </dgm:presLayoutVars>
      </dgm:prSet>
      <dgm:spPr/>
    </dgm:pt>
    <dgm:pt modelId="{F85A1459-3ADF-48FF-BDB4-F8EE38D7A0BE}" type="pres">
      <dgm:prSet presAssocID="{4C5DB7CE-0542-4DC6-B3EA-2D500B8664E5}" presName="sibTrans" presStyleCnt="0"/>
      <dgm:spPr/>
    </dgm:pt>
    <dgm:pt modelId="{9723E986-5336-4D71-B718-F3FC68ACB1D2}" type="pres">
      <dgm:prSet presAssocID="{E5D1FAF3-77E7-4907-ABC3-C4FFD5B4ADC8}" presName="compNode" presStyleCnt="0"/>
      <dgm:spPr/>
    </dgm:pt>
    <dgm:pt modelId="{909A4F40-0159-4D8B-8583-374519CCD160}" type="pres">
      <dgm:prSet presAssocID="{E5D1FAF3-77E7-4907-ABC3-C4FFD5B4ADC8}" presName="bgRect" presStyleLbl="bgShp" presStyleIdx="1" presStyleCnt="3"/>
      <dgm:spPr/>
    </dgm:pt>
    <dgm:pt modelId="{170D6656-0FED-44AC-A468-DBC7841941F9}" type="pres">
      <dgm:prSet presAssocID="{E5D1FAF3-77E7-4907-ABC3-C4FFD5B4A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7B8802-E7B2-42EA-9723-35DFDB2ABB02}" type="pres">
      <dgm:prSet presAssocID="{E5D1FAF3-77E7-4907-ABC3-C4FFD5B4ADC8}" presName="spaceRect" presStyleCnt="0"/>
      <dgm:spPr/>
    </dgm:pt>
    <dgm:pt modelId="{14E3ED74-9CA6-4F8E-9A3D-07C2232B9C89}" type="pres">
      <dgm:prSet presAssocID="{E5D1FAF3-77E7-4907-ABC3-C4FFD5B4ADC8}" presName="parTx" presStyleLbl="revTx" presStyleIdx="1" presStyleCnt="3">
        <dgm:presLayoutVars>
          <dgm:chMax val="0"/>
          <dgm:chPref val="0"/>
        </dgm:presLayoutVars>
      </dgm:prSet>
      <dgm:spPr/>
    </dgm:pt>
    <dgm:pt modelId="{A8232CC8-CBED-413E-A5C2-E7A13C4009A6}" type="pres">
      <dgm:prSet presAssocID="{4552B275-5F9D-41A5-9B87-2A715587A89D}" presName="sibTrans" presStyleCnt="0"/>
      <dgm:spPr/>
    </dgm:pt>
    <dgm:pt modelId="{A3284A66-2F7C-4A6B-9EE0-0694F4003D85}" type="pres">
      <dgm:prSet presAssocID="{F7872958-EFCE-480D-B14A-B85638D34397}" presName="compNode" presStyleCnt="0"/>
      <dgm:spPr/>
    </dgm:pt>
    <dgm:pt modelId="{852F5547-18DF-4544-B473-28044F17BC4B}" type="pres">
      <dgm:prSet presAssocID="{F7872958-EFCE-480D-B14A-B85638D34397}" presName="bgRect" presStyleLbl="bgShp" presStyleIdx="2" presStyleCnt="3"/>
      <dgm:spPr/>
    </dgm:pt>
    <dgm:pt modelId="{369687E5-89CC-4286-BF77-4A004256A08F}" type="pres">
      <dgm:prSet presAssocID="{F7872958-EFCE-480D-B14A-B85638D34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EA6CE9B6-0DBA-4BE4-9807-A9BA63D36E7E}" type="pres">
      <dgm:prSet presAssocID="{F7872958-EFCE-480D-B14A-B85638D34397}" presName="spaceRect" presStyleCnt="0"/>
      <dgm:spPr/>
    </dgm:pt>
    <dgm:pt modelId="{67B74F0E-7268-45BD-AD50-6113AA0E12EF}" type="pres">
      <dgm:prSet presAssocID="{F7872958-EFCE-480D-B14A-B85638D343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483712-3672-4607-940B-365D63F5B429}" srcId="{59113B13-D551-46F4-9E54-8D52D75F7E61}" destId="{8AFF7C9C-8343-471C-8780-F1CB25D7F3CD}" srcOrd="0" destOrd="0" parTransId="{3FE33232-EB72-4108-92F8-7145BCFB0C7C}" sibTransId="{4C5DB7CE-0542-4DC6-B3EA-2D500B8664E5}"/>
    <dgm:cxn modelId="{93A26318-01B3-42A1-AF06-FB7FC9042C38}" srcId="{59113B13-D551-46F4-9E54-8D52D75F7E61}" destId="{F7872958-EFCE-480D-B14A-B85638D34397}" srcOrd="2" destOrd="0" parTransId="{9E405756-DACB-4CC1-8EE1-A63F3D7C10FC}" sibTransId="{56275F9E-C72D-4781-9F2A-861A485BB113}"/>
    <dgm:cxn modelId="{325AD95E-5210-4B5D-AC5B-C6276CE174B1}" type="presOf" srcId="{59113B13-D551-46F4-9E54-8D52D75F7E61}" destId="{E6E4A315-7280-460B-96AE-1A871B1385DF}" srcOrd="0" destOrd="0" presId="urn:microsoft.com/office/officeart/2018/2/layout/IconVerticalSolidList"/>
    <dgm:cxn modelId="{9EEB2160-45EC-4CD9-A8D2-1A7332A45B1A}" type="presOf" srcId="{8AFF7C9C-8343-471C-8780-F1CB25D7F3CD}" destId="{B72024FA-6DBC-46BB-B13B-22794BBABD76}" srcOrd="0" destOrd="0" presId="urn:microsoft.com/office/officeart/2018/2/layout/IconVerticalSolidList"/>
    <dgm:cxn modelId="{D2DB694E-8519-4E65-BBC2-1A12CEB8100B}" type="presOf" srcId="{E5D1FAF3-77E7-4907-ABC3-C4FFD5B4ADC8}" destId="{14E3ED74-9CA6-4F8E-9A3D-07C2232B9C89}" srcOrd="0" destOrd="0" presId="urn:microsoft.com/office/officeart/2018/2/layout/IconVerticalSolidList"/>
    <dgm:cxn modelId="{38C30DBB-5BA7-4474-BD52-42330FA6CF90}" srcId="{59113B13-D551-46F4-9E54-8D52D75F7E61}" destId="{E5D1FAF3-77E7-4907-ABC3-C4FFD5B4ADC8}" srcOrd="1" destOrd="0" parTransId="{59A13E34-24A2-4E4B-81C1-89CD64D66AC8}" sibTransId="{4552B275-5F9D-41A5-9B87-2A715587A89D}"/>
    <dgm:cxn modelId="{569835E4-2448-4012-A29B-4C30C03DCE2D}" type="presOf" srcId="{F7872958-EFCE-480D-B14A-B85638D34397}" destId="{67B74F0E-7268-45BD-AD50-6113AA0E12EF}" srcOrd="0" destOrd="0" presId="urn:microsoft.com/office/officeart/2018/2/layout/IconVerticalSolidList"/>
    <dgm:cxn modelId="{6ABDA68F-950C-4E21-87DE-859DF9C6C125}" type="presParOf" srcId="{E6E4A315-7280-460B-96AE-1A871B1385DF}" destId="{377E0CAF-A48A-4EAC-8C61-67E522D3D10D}" srcOrd="0" destOrd="0" presId="urn:microsoft.com/office/officeart/2018/2/layout/IconVerticalSolidList"/>
    <dgm:cxn modelId="{43E4F83E-EE03-4D63-A5D2-A80BBA7EA082}" type="presParOf" srcId="{377E0CAF-A48A-4EAC-8C61-67E522D3D10D}" destId="{A70E1530-E024-4CA1-BB3F-9611E489AEFD}" srcOrd="0" destOrd="0" presId="urn:microsoft.com/office/officeart/2018/2/layout/IconVerticalSolidList"/>
    <dgm:cxn modelId="{0302DE04-44D7-41A5-8C3A-56961B3D40C6}" type="presParOf" srcId="{377E0CAF-A48A-4EAC-8C61-67E522D3D10D}" destId="{92B6AB93-A0F3-47BA-AEEE-1ACE25A7F4F9}" srcOrd="1" destOrd="0" presId="urn:microsoft.com/office/officeart/2018/2/layout/IconVerticalSolidList"/>
    <dgm:cxn modelId="{2D73C21D-E5DB-446E-B4A8-71B23B9ACF61}" type="presParOf" srcId="{377E0CAF-A48A-4EAC-8C61-67E522D3D10D}" destId="{C1EBCC26-4F8F-4209-B704-F6CF596578F5}" srcOrd="2" destOrd="0" presId="urn:microsoft.com/office/officeart/2018/2/layout/IconVerticalSolidList"/>
    <dgm:cxn modelId="{AB34ECD7-52F0-402B-824A-F46082591077}" type="presParOf" srcId="{377E0CAF-A48A-4EAC-8C61-67E522D3D10D}" destId="{B72024FA-6DBC-46BB-B13B-22794BBABD76}" srcOrd="3" destOrd="0" presId="urn:microsoft.com/office/officeart/2018/2/layout/IconVerticalSolidList"/>
    <dgm:cxn modelId="{11B4C5D2-7026-4B6F-B0C0-8AE40F7B0621}" type="presParOf" srcId="{E6E4A315-7280-460B-96AE-1A871B1385DF}" destId="{F85A1459-3ADF-48FF-BDB4-F8EE38D7A0BE}" srcOrd="1" destOrd="0" presId="urn:microsoft.com/office/officeart/2018/2/layout/IconVerticalSolidList"/>
    <dgm:cxn modelId="{D76F7768-5059-4F04-A786-F86C1BF2F6A3}" type="presParOf" srcId="{E6E4A315-7280-460B-96AE-1A871B1385DF}" destId="{9723E986-5336-4D71-B718-F3FC68ACB1D2}" srcOrd="2" destOrd="0" presId="urn:microsoft.com/office/officeart/2018/2/layout/IconVerticalSolidList"/>
    <dgm:cxn modelId="{0C949346-998A-4CAC-94D0-D20A6CFDCC6C}" type="presParOf" srcId="{9723E986-5336-4D71-B718-F3FC68ACB1D2}" destId="{909A4F40-0159-4D8B-8583-374519CCD160}" srcOrd="0" destOrd="0" presId="urn:microsoft.com/office/officeart/2018/2/layout/IconVerticalSolidList"/>
    <dgm:cxn modelId="{AD2D23FA-514A-4268-B2F7-98E9ACE0CE3F}" type="presParOf" srcId="{9723E986-5336-4D71-B718-F3FC68ACB1D2}" destId="{170D6656-0FED-44AC-A468-DBC7841941F9}" srcOrd="1" destOrd="0" presId="urn:microsoft.com/office/officeart/2018/2/layout/IconVerticalSolidList"/>
    <dgm:cxn modelId="{AB2076F5-0CB7-4691-8A9B-F6509BC054F9}" type="presParOf" srcId="{9723E986-5336-4D71-B718-F3FC68ACB1D2}" destId="{097B8802-E7B2-42EA-9723-35DFDB2ABB02}" srcOrd="2" destOrd="0" presId="urn:microsoft.com/office/officeart/2018/2/layout/IconVerticalSolidList"/>
    <dgm:cxn modelId="{1133D8BC-D4FB-4CD8-977E-F7DA624C16B2}" type="presParOf" srcId="{9723E986-5336-4D71-B718-F3FC68ACB1D2}" destId="{14E3ED74-9CA6-4F8E-9A3D-07C2232B9C89}" srcOrd="3" destOrd="0" presId="urn:microsoft.com/office/officeart/2018/2/layout/IconVerticalSolidList"/>
    <dgm:cxn modelId="{8B7021B9-6723-4CF3-93F8-A997CE9F1AE7}" type="presParOf" srcId="{E6E4A315-7280-460B-96AE-1A871B1385DF}" destId="{A8232CC8-CBED-413E-A5C2-E7A13C4009A6}" srcOrd="3" destOrd="0" presId="urn:microsoft.com/office/officeart/2018/2/layout/IconVerticalSolidList"/>
    <dgm:cxn modelId="{DB26B854-3465-46C1-9530-06E28F220091}" type="presParOf" srcId="{E6E4A315-7280-460B-96AE-1A871B1385DF}" destId="{A3284A66-2F7C-4A6B-9EE0-0694F4003D85}" srcOrd="4" destOrd="0" presId="urn:microsoft.com/office/officeart/2018/2/layout/IconVerticalSolidList"/>
    <dgm:cxn modelId="{C726B21D-67AA-4740-9594-7F4278BCEC50}" type="presParOf" srcId="{A3284A66-2F7C-4A6B-9EE0-0694F4003D85}" destId="{852F5547-18DF-4544-B473-28044F17BC4B}" srcOrd="0" destOrd="0" presId="urn:microsoft.com/office/officeart/2018/2/layout/IconVerticalSolidList"/>
    <dgm:cxn modelId="{84FB5780-0168-4845-841C-3BE29BC25EC6}" type="presParOf" srcId="{A3284A66-2F7C-4A6B-9EE0-0694F4003D85}" destId="{369687E5-89CC-4286-BF77-4A004256A08F}" srcOrd="1" destOrd="0" presId="urn:microsoft.com/office/officeart/2018/2/layout/IconVerticalSolidList"/>
    <dgm:cxn modelId="{BB508B55-383E-4C10-B122-83CA9512476E}" type="presParOf" srcId="{A3284A66-2F7C-4A6B-9EE0-0694F4003D85}" destId="{EA6CE9B6-0DBA-4BE4-9807-A9BA63D36E7E}" srcOrd="2" destOrd="0" presId="urn:microsoft.com/office/officeart/2018/2/layout/IconVerticalSolidList"/>
    <dgm:cxn modelId="{009FF02E-B051-4ACF-A768-ED09B810A9A9}" type="presParOf" srcId="{A3284A66-2F7C-4A6B-9EE0-0694F4003D85}" destId="{67B74F0E-7268-45BD-AD50-6113AA0E12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2683AB-C1F2-4F53-B2FC-E0F6B6FB28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517573-ABD7-4739-86A1-8A81ADE86E79}">
      <dgm:prSet/>
      <dgm:spPr/>
      <dgm:t>
        <a:bodyPr/>
        <a:lstStyle/>
        <a:p>
          <a:pPr>
            <a:defRPr cap="all"/>
          </a:pPr>
          <a:r>
            <a:rPr lang="es-ES"/>
            <a:t>Government aids</a:t>
          </a:r>
          <a:endParaRPr lang="en-US"/>
        </a:p>
      </dgm:t>
    </dgm:pt>
    <dgm:pt modelId="{13921440-2C7F-4820-84C9-F8A3D44FF93F}" type="parTrans" cxnId="{20440858-FF70-4B19-B7C1-F8F80A471139}">
      <dgm:prSet/>
      <dgm:spPr/>
      <dgm:t>
        <a:bodyPr/>
        <a:lstStyle/>
        <a:p>
          <a:endParaRPr lang="en-US"/>
        </a:p>
      </dgm:t>
    </dgm:pt>
    <dgm:pt modelId="{B42919FF-943B-4691-B815-93B289C5EF63}" type="sibTrans" cxnId="{20440858-FF70-4B19-B7C1-F8F80A471139}">
      <dgm:prSet/>
      <dgm:spPr/>
      <dgm:t>
        <a:bodyPr/>
        <a:lstStyle/>
        <a:p>
          <a:endParaRPr lang="en-US"/>
        </a:p>
      </dgm:t>
    </dgm:pt>
    <dgm:pt modelId="{DC236C17-F170-420E-AB34-9991D72B51EC}">
      <dgm:prSet/>
      <dgm:spPr/>
      <dgm:t>
        <a:bodyPr/>
        <a:lstStyle/>
        <a:p>
          <a:pPr>
            <a:defRPr cap="all"/>
          </a:pPr>
          <a:r>
            <a:rPr lang="es-ES"/>
            <a:t>Company membership fees</a:t>
          </a:r>
          <a:endParaRPr lang="en-US"/>
        </a:p>
      </dgm:t>
    </dgm:pt>
    <dgm:pt modelId="{001751D9-587C-41ED-BA7D-AB9707CDB20A}" type="parTrans" cxnId="{E2D461C8-0192-45FA-ADC9-341072AD4F24}">
      <dgm:prSet/>
      <dgm:spPr/>
      <dgm:t>
        <a:bodyPr/>
        <a:lstStyle/>
        <a:p>
          <a:endParaRPr lang="en-US"/>
        </a:p>
      </dgm:t>
    </dgm:pt>
    <dgm:pt modelId="{926F04BC-C00D-4C86-BF24-FDFE497A6EB1}" type="sibTrans" cxnId="{E2D461C8-0192-45FA-ADC9-341072AD4F24}">
      <dgm:prSet/>
      <dgm:spPr/>
      <dgm:t>
        <a:bodyPr/>
        <a:lstStyle/>
        <a:p>
          <a:endParaRPr lang="en-US"/>
        </a:p>
      </dgm:t>
    </dgm:pt>
    <dgm:pt modelId="{6A258DE5-0014-44A0-9744-5B54A3ED0E76}">
      <dgm:prSet/>
      <dgm:spPr/>
      <dgm:t>
        <a:bodyPr/>
        <a:lstStyle/>
        <a:p>
          <a:pPr>
            <a:defRPr cap="all"/>
          </a:pPr>
          <a:r>
            <a:rPr lang="es-ES"/>
            <a:t>Sublicensing administrative Access</a:t>
          </a:r>
          <a:endParaRPr lang="en-US"/>
        </a:p>
      </dgm:t>
    </dgm:pt>
    <dgm:pt modelId="{C785891D-FA0A-43C4-8DF0-373466CB677A}" type="parTrans" cxnId="{B402D047-B195-463B-99DC-2B45EC3F439A}">
      <dgm:prSet/>
      <dgm:spPr/>
      <dgm:t>
        <a:bodyPr/>
        <a:lstStyle/>
        <a:p>
          <a:endParaRPr lang="en-US"/>
        </a:p>
      </dgm:t>
    </dgm:pt>
    <dgm:pt modelId="{1948957A-F735-4628-8099-5E3126DBEA67}" type="sibTrans" cxnId="{B402D047-B195-463B-99DC-2B45EC3F439A}">
      <dgm:prSet/>
      <dgm:spPr/>
      <dgm:t>
        <a:bodyPr/>
        <a:lstStyle/>
        <a:p>
          <a:endParaRPr lang="en-US"/>
        </a:p>
      </dgm:t>
    </dgm:pt>
    <dgm:pt modelId="{B0598FAE-22B5-4FA8-9A87-395E303C69AF}">
      <dgm:prSet/>
      <dgm:spPr/>
      <dgm:t>
        <a:bodyPr/>
        <a:lstStyle/>
        <a:p>
          <a:pPr>
            <a:defRPr cap="all"/>
          </a:pPr>
          <a:r>
            <a:rPr lang="es-ES"/>
            <a:t>Development events</a:t>
          </a:r>
          <a:endParaRPr lang="en-US"/>
        </a:p>
      </dgm:t>
    </dgm:pt>
    <dgm:pt modelId="{C962756A-BF79-4B6A-884A-58B4C71416DC}" type="parTrans" cxnId="{AC95BB16-6616-48C3-8ACD-2CCCF7F8F5D6}">
      <dgm:prSet/>
      <dgm:spPr/>
      <dgm:t>
        <a:bodyPr/>
        <a:lstStyle/>
        <a:p>
          <a:endParaRPr lang="en-US"/>
        </a:p>
      </dgm:t>
    </dgm:pt>
    <dgm:pt modelId="{30332A16-2A61-474D-8009-350015E75106}" type="sibTrans" cxnId="{AC95BB16-6616-48C3-8ACD-2CCCF7F8F5D6}">
      <dgm:prSet/>
      <dgm:spPr/>
      <dgm:t>
        <a:bodyPr/>
        <a:lstStyle/>
        <a:p>
          <a:endParaRPr lang="en-US"/>
        </a:p>
      </dgm:t>
    </dgm:pt>
    <dgm:pt modelId="{10B3C854-FF63-4EBA-BEA7-46722BFF69FB}" type="pres">
      <dgm:prSet presAssocID="{722683AB-C1F2-4F53-B2FC-E0F6B6FB2882}" presName="root" presStyleCnt="0">
        <dgm:presLayoutVars>
          <dgm:dir/>
          <dgm:resizeHandles val="exact"/>
        </dgm:presLayoutVars>
      </dgm:prSet>
      <dgm:spPr/>
    </dgm:pt>
    <dgm:pt modelId="{8462FDB8-AD8B-468C-A0E0-973FD01743A3}" type="pres">
      <dgm:prSet presAssocID="{38517573-ABD7-4739-86A1-8A81ADE86E79}" presName="compNode" presStyleCnt="0"/>
      <dgm:spPr/>
    </dgm:pt>
    <dgm:pt modelId="{81AED7D4-B27F-4B00-803F-DDF65D5CE2F5}" type="pres">
      <dgm:prSet presAssocID="{38517573-ABD7-4739-86A1-8A81ADE86E79}" presName="iconBgRect" presStyleLbl="bgShp" presStyleIdx="0" presStyleCnt="4"/>
      <dgm:spPr/>
    </dgm:pt>
    <dgm:pt modelId="{A8E38DFB-DFF8-44ED-9E95-D28036DDD27D}" type="pres">
      <dgm:prSet presAssocID="{38517573-ABD7-4739-86A1-8A81ADE86E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767C384-6448-4AF6-96A8-1A3C230E0DD5}" type="pres">
      <dgm:prSet presAssocID="{38517573-ABD7-4739-86A1-8A81ADE86E79}" presName="spaceRect" presStyleCnt="0"/>
      <dgm:spPr/>
    </dgm:pt>
    <dgm:pt modelId="{C27BE557-BC78-4B40-B203-E2A661E3EB11}" type="pres">
      <dgm:prSet presAssocID="{38517573-ABD7-4739-86A1-8A81ADE86E79}" presName="textRect" presStyleLbl="revTx" presStyleIdx="0" presStyleCnt="4">
        <dgm:presLayoutVars>
          <dgm:chMax val="1"/>
          <dgm:chPref val="1"/>
        </dgm:presLayoutVars>
      </dgm:prSet>
      <dgm:spPr/>
    </dgm:pt>
    <dgm:pt modelId="{949D7225-F906-4DC9-9E51-C88253BF8553}" type="pres">
      <dgm:prSet presAssocID="{B42919FF-943B-4691-B815-93B289C5EF63}" presName="sibTrans" presStyleCnt="0"/>
      <dgm:spPr/>
    </dgm:pt>
    <dgm:pt modelId="{362D90DC-C143-4B1C-B3F0-DC17CF008CCF}" type="pres">
      <dgm:prSet presAssocID="{DC236C17-F170-420E-AB34-9991D72B51EC}" presName="compNode" presStyleCnt="0"/>
      <dgm:spPr/>
    </dgm:pt>
    <dgm:pt modelId="{36667FAF-24DE-423B-9C68-C84B2618FB4B}" type="pres">
      <dgm:prSet presAssocID="{DC236C17-F170-420E-AB34-9991D72B51EC}" presName="iconBgRect" presStyleLbl="bgShp" presStyleIdx="1" presStyleCnt="4"/>
      <dgm:spPr/>
    </dgm:pt>
    <dgm:pt modelId="{F1FA1257-E65C-4B4B-A4E4-C17D43714C94}" type="pres">
      <dgm:prSet presAssocID="{DC236C17-F170-420E-AB34-9991D72B5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99B162-70FD-4462-90FD-9DB8C7E6EE21}" type="pres">
      <dgm:prSet presAssocID="{DC236C17-F170-420E-AB34-9991D72B51EC}" presName="spaceRect" presStyleCnt="0"/>
      <dgm:spPr/>
    </dgm:pt>
    <dgm:pt modelId="{2C4B56C4-D906-4CA9-97DB-B65E156D495F}" type="pres">
      <dgm:prSet presAssocID="{DC236C17-F170-420E-AB34-9991D72B51EC}" presName="textRect" presStyleLbl="revTx" presStyleIdx="1" presStyleCnt="4">
        <dgm:presLayoutVars>
          <dgm:chMax val="1"/>
          <dgm:chPref val="1"/>
        </dgm:presLayoutVars>
      </dgm:prSet>
      <dgm:spPr/>
    </dgm:pt>
    <dgm:pt modelId="{FBB31C6B-DFDE-4FD3-A28A-05A4818C6E4E}" type="pres">
      <dgm:prSet presAssocID="{926F04BC-C00D-4C86-BF24-FDFE497A6EB1}" presName="sibTrans" presStyleCnt="0"/>
      <dgm:spPr/>
    </dgm:pt>
    <dgm:pt modelId="{E736C8E4-8EAF-4947-8D82-F817D9690D4E}" type="pres">
      <dgm:prSet presAssocID="{6A258DE5-0014-44A0-9744-5B54A3ED0E76}" presName="compNode" presStyleCnt="0"/>
      <dgm:spPr/>
    </dgm:pt>
    <dgm:pt modelId="{854B1807-4846-449D-88B2-C5A15BCDDC94}" type="pres">
      <dgm:prSet presAssocID="{6A258DE5-0014-44A0-9744-5B54A3ED0E76}" presName="iconBgRect" presStyleLbl="bgShp" presStyleIdx="2" presStyleCnt="4"/>
      <dgm:spPr/>
    </dgm:pt>
    <dgm:pt modelId="{93E499B1-F961-434F-86CB-449269DB6B44}" type="pres">
      <dgm:prSet presAssocID="{6A258DE5-0014-44A0-9744-5B54A3ED0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DDC3BFE-677C-4815-83DE-3E317E69F76B}" type="pres">
      <dgm:prSet presAssocID="{6A258DE5-0014-44A0-9744-5B54A3ED0E76}" presName="spaceRect" presStyleCnt="0"/>
      <dgm:spPr/>
    </dgm:pt>
    <dgm:pt modelId="{C2CF0CE0-0CD4-4CF5-899A-19BD4256720D}" type="pres">
      <dgm:prSet presAssocID="{6A258DE5-0014-44A0-9744-5B54A3ED0E76}" presName="textRect" presStyleLbl="revTx" presStyleIdx="2" presStyleCnt="4">
        <dgm:presLayoutVars>
          <dgm:chMax val="1"/>
          <dgm:chPref val="1"/>
        </dgm:presLayoutVars>
      </dgm:prSet>
      <dgm:spPr/>
    </dgm:pt>
    <dgm:pt modelId="{B316BCC6-DA0B-4BBD-8199-FC8C4480FADC}" type="pres">
      <dgm:prSet presAssocID="{1948957A-F735-4628-8099-5E3126DBEA67}" presName="sibTrans" presStyleCnt="0"/>
      <dgm:spPr/>
    </dgm:pt>
    <dgm:pt modelId="{2BFCC521-FF31-4DB2-9A24-00A75890251A}" type="pres">
      <dgm:prSet presAssocID="{B0598FAE-22B5-4FA8-9A87-395E303C69AF}" presName="compNode" presStyleCnt="0"/>
      <dgm:spPr/>
    </dgm:pt>
    <dgm:pt modelId="{C6F23EC9-9999-4BDA-B4BF-B32FF275665A}" type="pres">
      <dgm:prSet presAssocID="{B0598FAE-22B5-4FA8-9A87-395E303C69AF}" presName="iconBgRect" presStyleLbl="bgShp" presStyleIdx="3" presStyleCnt="4"/>
      <dgm:spPr/>
    </dgm:pt>
    <dgm:pt modelId="{39ADE539-FF29-46DE-993B-D70CDC2F64F7}" type="pres">
      <dgm:prSet presAssocID="{B0598FAE-22B5-4FA8-9A87-395E303C6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19346D6-9DCD-4CB0-B718-2E8E9AB6D69D}" type="pres">
      <dgm:prSet presAssocID="{B0598FAE-22B5-4FA8-9A87-395E303C69AF}" presName="spaceRect" presStyleCnt="0"/>
      <dgm:spPr/>
    </dgm:pt>
    <dgm:pt modelId="{AEDF62AC-FB47-4E3B-BE52-55CFB4237C00}" type="pres">
      <dgm:prSet presAssocID="{B0598FAE-22B5-4FA8-9A87-395E303C69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95BB16-6616-48C3-8ACD-2CCCF7F8F5D6}" srcId="{722683AB-C1F2-4F53-B2FC-E0F6B6FB2882}" destId="{B0598FAE-22B5-4FA8-9A87-395E303C69AF}" srcOrd="3" destOrd="0" parTransId="{C962756A-BF79-4B6A-884A-58B4C71416DC}" sibTransId="{30332A16-2A61-474D-8009-350015E75106}"/>
    <dgm:cxn modelId="{D55AE825-FB9F-4F1C-83BD-62909EA3B21B}" type="presOf" srcId="{B0598FAE-22B5-4FA8-9A87-395E303C69AF}" destId="{AEDF62AC-FB47-4E3B-BE52-55CFB4237C00}" srcOrd="0" destOrd="0" presId="urn:microsoft.com/office/officeart/2018/5/layout/IconCircleLabelList"/>
    <dgm:cxn modelId="{E97D8341-9D0C-4D14-91AA-4CC11AFF2DEE}" type="presOf" srcId="{722683AB-C1F2-4F53-B2FC-E0F6B6FB2882}" destId="{10B3C854-FF63-4EBA-BEA7-46722BFF69FB}" srcOrd="0" destOrd="0" presId="urn:microsoft.com/office/officeart/2018/5/layout/IconCircleLabelList"/>
    <dgm:cxn modelId="{B402D047-B195-463B-99DC-2B45EC3F439A}" srcId="{722683AB-C1F2-4F53-B2FC-E0F6B6FB2882}" destId="{6A258DE5-0014-44A0-9744-5B54A3ED0E76}" srcOrd="2" destOrd="0" parTransId="{C785891D-FA0A-43C4-8DF0-373466CB677A}" sibTransId="{1948957A-F735-4628-8099-5E3126DBEA67}"/>
    <dgm:cxn modelId="{EDB14F75-2FDC-48CA-A556-DB6A942BB093}" type="presOf" srcId="{6A258DE5-0014-44A0-9744-5B54A3ED0E76}" destId="{C2CF0CE0-0CD4-4CF5-899A-19BD4256720D}" srcOrd="0" destOrd="0" presId="urn:microsoft.com/office/officeart/2018/5/layout/IconCircleLabelList"/>
    <dgm:cxn modelId="{20440858-FF70-4B19-B7C1-F8F80A471139}" srcId="{722683AB-C1F2-4F53-B2FC-E0F6B6FB2882}" destId="{38517573-ABD7-4739-86A1-8A81ADE86E79}" srcOrd="0" destOrd="0" parTransId="{13921440-2C7F-4820-84C9-F8A3D44FF93F}" sibTransId="{B42919FF-943B-4691-B815-93B289C5EF63}"/>
    <dgm:cxn modelId="{6D0DA9B5-B5F2-4727-A6EB-E24AAE549422}" type="presOf" srcId="{38517573-ABD7-4739-86A1-8A81ADE86E79}" destId="{C27BE557-BC78-4B40-B203-E2A661E3EB11}" srcOrd="0" destOrd="0" presId="urn:microsoft.com/office/officeart/2018/5/layout/IconCircleLabelList"/>
    <dgm:cxn modelId="{9C9120B7-89A2-4910-84A3-F1F99AAD6C23}" type="presOf" srcId="{DC236C17-F170-420E-AB34-9991D72B51EC}" destId="{2C4B56C4-D906-4CA9-97DB-B65E156D495F}" srcOrd="0" destOrd="0" presId="urn:microsoft.com/office/officeart/2018/5/layout/IconCircleLabelList"/>
    <dgm:cxn modelId="{E2D461C8-0192-45FA-ADC9-341072AD4F24}" srcId="{722683AB-C1F2-4F53-B2FC-E0F6B6FB2882}" destId="{DC236C17-F170-420E-AB34-9991D72B51EC}" srcOrd="1" destOrd="0" parTransId="{001751D9-587C-41ED-BA7D-AB9707CDB20A}" sibTransId="{926F04BC-C00D-4C86-BF24-FDFE497A6EB1}"/>
    <dgm:cxn modelId="{05CE8D05-391E-4A67-BB59-95ED4829D54B}" type="presParOf" srcId="{10B3C854-FF63-4EBA-BEA7-46722BFF69FB}" destId="{8462FDB8-AD8B-468C-A0E0-973FD01743A3}" srcOrd="0" destOrd="0" presId="urn:microsoft.com/office/officeart/2018/5/layout/IconCircleLabelList"/>
    <dgm:cxn modelId="{5EDEAC54-DE55-4D3E-B274-C3F69AB2877D}" type="presParOf" srcId="{8462FDB8-AD8B-468C-A0E0-973FD01743A3}" destId="{81AED7D4-B27F-4B00-803F-DDF65D5CE2F5}" srcOrd="0" destOrd="0" presId="urn:microsoft.com/office/officeart/2018/5/layout/IconCircleLabelList"/>
    <dgm:cxn modelId="{049A0392-2E26-414A-AB57-F30592D42295}" type="presParOf" srcId="{8462FDB8-AD8B-468C-A0E0-973FD01743A3}" destId="{A8E38DFB-DFF8-44ED-9E95-D28036DDD27D}" srcOrd="1" destOrd="0" presId="urn:microsoft.com/office/officeart/2018/5/layout/IconCircleLabelList"/>
    <dgm:cxn modelId="{069FE6F8-3FDB-4ADE-9F16-589955079EA4}" type="presParOf" srcId="{8462FDB8-AD8B-468C-A0E0-973FD01743A3}" destId="{9767C384-6448-4AF6-96A8-1A3C230E0DD5}" srcOrd="2" destOrd="0" presId="urn:microsoft.com/office/officeart/2018/5/layout/IconCircleLabelList"/>
    <dgm:cxn modelId="{62378058-1617-4425-8C73-B8352C792767}" type="presParOf" srcId="{8462FDB8-AD8B-468C-A0E0-973FD01743A3}" destId="{C27BE557-BC78-4B40-B203-E2A661E3EB11}" srcOrd="3" destOrd="0" presId="urn:microsoft.com/office/officeart/2018/5/layout/IconCircleLabelList"/>
    <dgm:cxn modelId="{85DBE84B-2CEF-4637-B8C5-7A33884FB6E0}" type="presParOf" srcId="{10B3C854-FF63-4EBA-BEA7-46722BFF69FB}" destId="{949D7225-F906-4DC9-9E51-C88253BF8553}" srcOrd="1" destOrd="0" presId="urn:microsoft.com/office/officeart/2018/5/layout/IconCircleLabelList"/>
    <dgm:cxn modelId="{E9097E8E-7919-4745-9C95-D91BB6990262}" type="presParOf" srcId="{10B3C854-FF63-4EBA-BEA7-46722BFF69FB}" destId="{362D90DC-C143-4B1C-B3F0-DC17CF008CCF}" srcOrd="2" destOrd="0" presId="urn:microsoft.com/office/officeart/2018/5/layout/IconCircleLabelList"/>
    <dgm:cxn modelId="{0716AB90-61CF-4EA9-9E49-9AA77FEF2358}" type="presParOf" srcId="{362D90DC-C143-4B1C-B3F0-DC17CF008CCF}" destId="{36667FAF-24DE-423B-9C68-C84B2618FB4B}" srcOrd="0" destOrd="0" presId="urn:microsoft.com/office/officeart/2018/5/layout/IconCircleLabelList"/>
    <dgm:cxn modelId="{82153E5D-D129-42CB-9C5A-5F439876E928}" type="presParOf" srcId="{362D90DC-C143-4B1C-B3F0-DC17CF008CCF}" destId="{F1FA1257-E65C-4B4B-A4E4-C17D43714C94}" srcOrd="1" destOrd="0" presId="urn:microsoft.com/office/officeart/2018/5/layout/IconCircleLabelList"/>
    <dgm:cxn modelId="{4E176E35-58A5-4C7F-9A60-B9E6E9E81AE6}" type="presParOf" srcId="{362D90DC-C143-4B1C-B3F0-DC17CF008CCF}" destId="{C499B162-70FD-4462-90FD-9DB8C7E6EE21}" srcOrd="2" destOrd="0" presId="urn:microsoft.com/office/officeart/2018/5/layout/IconCircleLabelList"/>
    <dgm:cxn modelId="{333D758B-DD46-4647-B57F-62320F672313}" type="presParOf" srcId="{362D90DC-C143-4B1C-B3F0-DC17CF008CCF}" destId="{2C4B56C4-D906-4CA9-97DB-B65E156D495F}" srcOrd="3" destOrd="0" presId="urn:microsoft.com/office/officeart/2018/5/layout/IconCircleLabelList"/>
    <dgm:cxn modelId="{7352C651-CDCC-4242-85F3-ED3EE5B41968}" type="presParOf" srcId="{10B3C854-FF63-4EBA-BEA7-46722BFF69FB}" destId="{FBB31C6B-DFDE-4FD3-A28A-05A4818C6E4E}" srcOrd="3" destOrd="0" presId="urn:microsoft.com/office/officeart/2018/5/layout/IconCircleLabelList"/>
    <dgm:cxn modelId="{F2EA39ED-1FE3-4C50-AB5D-2230095A344B}" type="presParOf" srcId="{10B3C854-FF63-4EBA-BEA7-46722BFF69FB}" destId="{E736C8E4-8EAF-4947-8D82-F817D9690D4E}" srcOrd="4" destOrd="0" presId="urn:microsoft.com/office/officeart/2018/5/layout/IconCircleLabelList"/>
    <dgm:cxn modelId="{B6D12CFD-05C1-4E7E-A653-5F8FDCED9142}" type="presParOf" srcId="{E736C8E4-8EAF-4947-8D82-F817D9690D4E}" destId="{854B1807-4846-449D-88B2-C5A15BCDDC94}" srcOrd="0" destOrd="0" presId="urn:microsoft.com/office/officeart/2018/5/layout/IconCircleLabelList"/>
    <dgm:cxn modelId="{5F121BB3-2AAC-4B8F-AE65-E13B4ED745C2}" type="presParOf" srcId="{E736C8E4-8EAF-4947-8D82-F817D9690D4E}" destId="{93E499B1-F961-434F-86CB-449269DB6B44}" srcOrd="1" destOrd="0" presId="urn:microsoft.com/office/officeart/2018/5/layout/IconCircleLabelList"/>
    <dgm:cxn modelId="{B02A86E1-3ACF-487C-AFE4-115F4B6733F1}" type="presParOf" srcId="{E736C8E4-8EAF-4947-8D82-F817D9690D4E}" destId="{BDDC3BFE-677C-4815-83DE-3E317E69F76B}" srcOrd="2" destOrd="0" presId="urn:microsoft.com/office/officeart/2018/5/layout/IconCircleLabelList"/>
    <dgm:cxn modelId="{3242F62F-8DB6-43BC-B19E-921CD0CEC5C8}" type="presParOf" srcId="{E736C8E4-8EAF-4947-8D82-F817D9690D4E}" destId="{C2CF0CE0-0CD4-4CF5-899A-19BD4256720D}" srcOrd="3" destOrd="0" presId="urn:microsoft.com/office/officeart/2018/5/layout/IconCircleLabelList"/>
    <dgm:cxn modelId="{756727C2-E130-4DD7-A966-19E63B5E2CF2}" type="presParOf" srcId="{10B3C854-FF63-4EBA-BEA7-46722BFF69FB}" destId="{B316BCC6-DA0B-4BBD-8199-FC8C4480FADC}" srcOrd="5" destOrd="0" presId="urn:microsoft.com/office/officeart/2018/5/layout/IconCircleLabelList"/>
    <dgm:cxn modelId="{33C7493D-51A0-49E8-A0FA-7C27155B9D28}" type="presParOf" srcId="{10B3C854-FF63-4EBA-BEA7-46722BFF69FB}" destId="{2BFCC521-FF31-4DB2-9A24-00A75890251A}" srcOrd="6" destOrd="0" presId="urn:microsoft.com/office/officeart/2018/5/layout/IconCircleLabelList"/>
    <dgm:cxn modelId="{D760285D-59F0-4EF4-8EE5-789F65D43E14}" type="presParOf" srcId="{2BFCC521-FF31-4DB2-9A24-00A75890251A}" destId="{C6F23EC9-9999-4BDA-B4BF-B32FF275665A}" srcOrd="0" destOrd="0" presId="urn:microsoft.com/office/officeart/2018/5/layout/IconCircleLabelList"/>
    <dgm:cxn modelId="{447CFBDC-0FB9-483A-AC71-05F8692CCD18}" type="presParOf" srcId="{2BFCC521-FF31-4DB2-9A24-00A75890251A}" destId="{39ADE539-FF29-46DE-993B-D70CDC2F64F7}" srcOrd="1" destOrd="0" presId="urn:microsoft.com/office/officeart/2018/5/layout/IconCircleLabelList"/>
    <dgm:cxn modelId="{9F23CEC8-D838-4252-A6AC-56A3640BAE96}" type="presParOf" srcId="{2BFCC521-FF31-4DB2-9A24-00A75890251A}" destId="{119346D6-9DCD-4CB0-B718-2E8E9AB6D69D}" srcOrd="2" destOrd="0" presId="urn:microsoft.com/office/officeart/2018/5/layout/IconCircleLabelList"/>
    <dgm:cxn modelId="{E175ECF4-2EC7-422A-982A-871AC03A17E6}" type="presParOf" srcId="{2BFCC521-FF31-4DB2-9A24-00A75890251A}" destId="{AEDF62AC-FB47-4E3B-BE52-55CFB4237C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5104FF-B6C4-4E8F-BAD1-D2AF6CAC369F}">
      <dgm:prSet/>
      <dgm:spPr/>
      <dgm:t>
        <a:bodyPr/>
        <a:lstStyle/>
        <a:p>
          <a:r>
            <a:rPr lang="es-ES"/>
            <a:t>Intuitive design</a:t>
          </a:r>
          <a:endParaRPr lang="en-US"/>
        </a:p>
      </dgm:t>
    </dgm:pt>
    <dgm:pt modelId="{0C7F414C-A1A3-487F-BB12-D61C0C1C7B2B}" type="parTrans" cxnId="{AF3A5844-2C9E-4BE3-B45F-D4E75B6FCC25}">
      <dgm:prSet/>
      <dgm:spPr/>
      <dgm:t>
        <a:bodyPr/>
        <a:lstStyle/>
        <a:p>
          <a:endParaRPr lang="en-US"/>
        </a:p>
      </dgm:t>
    </dgm:pt>
    <dgm:pt modelId="{60428B0B-2648-4715-9B99-B4FD2EDFDC45}" type="sibTrans" cxnId="{AF3A5844-2C9E-4BE3-B45F-D4E75B6FCC25}">
      <dgm:prSet/>
      <dgm:spPr/>
      <dgm:t>
        <a:bodyPr/>
        <a:lstStyle/>
        <a:p>
          <a:endParaRPr lang="en-US"/>
        </a:p>
      </dgm:t>
    </dgm:pt>
    <dgm:pt modelId="{39FC8AD8-CA34-42D8-9653-294D6590FC76}">
      <dgm:prSet/>
      <dgm:spPr/>
      <dgm:t>
        <a:bodyPr/>
        <a:lstStyle/>
        <a:p>
          <a:r>
            <a:rPr lang="es-ES"/>
            <a:t>Credibility</a:t>
          </a:r>
          <a:endParaRPr lang="en-US"/>
        </a:p>
      </dgm:t>
    </dgm:pt>
    <dgm:pt modelId="{1B400CAF-8692-4AF8-8753-2C5ADF390BAC}" type="parTrans" cxnId="{E3B3DF11-A250-44ED-8209-9C22B3D6A564}">
      <dgm:prSet/>
      <dgm:spPr/>
      <dgm:t>
        <a:bodyPr/>
        <a:lstStyle/>
        <a:p>
          <a:endParaRPr lang="en-US"/>
        </a:p>
      </dgm:t>
    </dgm:pt>
    <dgm:pt modelId="{8C41A2EC-67F3-4FB9-AEAB-7613B669B15D}" type="sibTrans" cxnId="{E3B3DF11-A250-44ED-8209-9C22B3D6A564}">
      <dgm:prSet/>
      <dgm:spPr/>
      <dgm:t>
        <a:bodyPr/>
        <a:lstStyle/>
        <a:p>
          <a:endParaRPr lang="en-US"/>
        </a:p>
      </dgm:t>
    </dgm:pt>
    <dgm:pt modelId="{2C24F66F-3736-4417-A58E-15023C2FE8F4}">
      <dgm:prSet/>
      <dgm:spPr/>
      <dgm:t>
        <a:bodyPr/>
        <a:lstStyle/>
        <a:p>
          <a:r>
            <a:rPr lang="es-ES" err="1"/>
            <a:t>Proximity</a:t>
          </a:r>
          <a:endParaRPr lang="en-US"/>
        </a:p>
      </dgm:t>
    </dgm:pt>
    <dgm:pt modelId="{73654C13-2C84-4C27-A02F-9B388F14F3BE}" type="parTrans" cxnId="{54E07B2E-390E-40FC-B4A2-10D3AE2C2AF6}">
      <dgm:prSet/>
      <dgm:spPr/>
      <dgm:t>
        <a:bodyPr/>
        <a:lstStyle/>
        <a:p>
          <a:endParaRPr lang="en-US"/>
        </a:p>
      </dgm:t>
    </dgm:pt>
    <dgm:pt modelId="{65F0FEED-EA64-4F7A-A7B2-01187DB9139A}" type="sibTrans" cxnId="{54E07B2E-390E-40FC-B4A2-10D3AE2C2AF6}">
      <dgm:prSet/>
      <dgm:spPr/>
      <dgm:t>
        <a:bodyPr/>
        <a:lstStyle/>
        <a:p>
          <a:endParaRPr lang="en-US"/>
        </a:p>
      </dgm:t>
    </dgm:pt>
    <dgm:pt modelId="{08C952DF-BB01-4FEA-A408-4D4A532C9019}">
      <dgm:prSet/>
      <dgm:spPr/>
      <dgm:t>
        <a:bodyPr/>
        <a:lstStyle/>
        <a:p>
          <a:r>
            <a:rPr lang="es-ES"/>
            <a:t>Collaboration</a:t>
          </a:r>
          <a:endParaRPr lang="en-US"/>
        </a:p>
      </dgm:t>
    </dgm:pt>
    <dgm:pt modelId="{FAC7437F-EF84-4C0B-812D-B353E94F3DE8}" type="parTrans" cxnId="{229D36E2-0EA8-4C9B-85A4-FD3E2769716D}">
      <dgm:prSet/>
      <dgm:spPr/>
      <dgm:t>
        <a:bodyPr/>
        <a:lstStyle/>
        <a:p>
          <a:endParaRPr lang="en-US"/>
        </a:p>
      </dgm:t>
    </dgm:pt>
    <dgm:pt modelId="{62136ADC-6949-434B-928F-90943AE18724}" type="sibTrans" cxnId="{229D36E2-0EA8-4C9B-85A4-FD3E2769716D}">
      <dgm:prSet/>
      <dgm:spPr/>
      <dgm:t>
        <a:bodyPr/>
        <a:lstStyle/>
        <a:p>
          <a:endParaRPr lang="en-U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FDEFCE99-5831-490D-A040-E9A2240FBFEC}" type="pres">
      <dgm:prSet presAssocID="{395104FF-B6C4-4E8F-BAD1-D2AF6CAC369F}" presName="compNode" presStyleCnt="0"/>
      <dgm:spPr/>
    </dgm:pt>
    <dgm:pt modelId="{EE8BCA6B-2CBD-4D70-98A9-867CBFC3E89B}" type="pres">
      <dgm:prSet presAssocID="{395104FF-B6C4-4E8F-BAD1-D2AF6CAC3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A0DEB4-9FEF-4B1E-B093-287B27120CEA}" type="pres">
      <dgm:prSet presAssocID="{395104FF-B6C4-4E8F-BAD1-D2AF6CAC369F}" presName="spaceRect" presStyleCnt="0"/>
      <dgm:spPr/>
    </dgm:pt>
    <dgm:pt modelId="{5EE3E88C-A259-4058-B576-EDE371F644C8}" type="pres">
      <dgm:prSet presAssocID="{395104FF-B6C4-4E8F-BAD1-D2AF6CAC369F}" presName="textRect" presStyleLbl="revTx" presStyleIdx="0" presStyleCnt="4">
        <dgm:presLayoutVars>
          <dgm:chMax val="1"/>
          <dgm:chPref val="1"/>
        </dgm:presLayoutVars>
      </dgm:prSet>
      <dgm:spPr/>
    </dgm:pt>
    <dgm:pt modelId="{FB015586-AC01-4EAD-B716-AF7580729FA7}" type="pres">
      <dgm:prSet presAssocID="{60428B0B-2648-4715-9B99-B4FD2EDFDC45}" presName="sibTrans" presStyleCnt="0"/>
      <dgm:spPr/>
    </dgm:pt>
    <dgm:pt modelId="{70A8F621-A7E9-4EA0-9233-95DB5677B538}" type="pres">
      <dgm:prSet presAssocID="{39FC8AD8-CA34-42D8-9653-294D6590FC76}" presName="compNode" presStyleCnt="0"/>
      <dgm:spPr/>
    </dgm:pt>
    <dgm:pt modelId="{01A5B9B1-A5F0-498C-B122-E585F636461C}" type="pres">
      <dgm:prSet presAssocID="{39FC8AD8-CA34-42D8-9653-294D6590F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D486883-6E3B-4B08-B44A-58C507C3E5DC}" type="pres">
      <dgm:prSet presAssocID="{39FC8AD8-CA34-42D8-9653-294D6590FC76}" presName="spaceRect" presStyleCnt="0"/>
      <dgm:spPr/>
    </dgm:pt>
    <dgm:pt modelId="{520C1D45-1303-4F93-8805-B3154915EDCA}" type="pres">
      <dgm:prSet presAssocID="{39FC8AD8-CA34-42D8-9653-294D6590FC76}" presName="textRect" presStyleLbl="revTx" presStyleIdx="1" presStyleCnt="4">
        <dgm:presLayoutVars>
          <dgm:chMax val="1"/>
          <dgm:chPref val="1"/>
        </dgm:presLayoutVars>
      </dgm:prSet>
      <dgm:spPr/>
    </dgm:pt>
    <dgm:pt modelId="{B24EF9A7-7C6D-445F-BFB1-43243D802B30}" type="pres">
      <dgm:prSet presAssocID="{8C41A2EC-67F3-4FB9-AEAB-7613B669B15D}" presName="sibTrans" presStyleCnt="0"/>
      <dgm:spPr/>
    </dgm:pt>
    <dgm:pt modelId="{CDC851EE-3ECF-4562-B904-77A2755DA200}" type="pres">
      <dgm:prSet presAssocID="{2C24F66F-3736-4417-A58E-15023C2FE8F4}" presName="compNode" presStyleCnt="0"/>
      <dgm:spPr/>
    </dgm:pt>
    <dgm:pt modelId="{5EF201C0-523E-4B35-A154-C75F296DA13B}" type="pres">
      <dgm:prSet presAssocID="{2C24F66F-3736-4417-A58E-15023C2FE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0CC336-0EF5-479B-8A11-4F9523216512}" type="pres">
      <dgm:prSet presAssocID="{2C24F66F-3736-4417-A58E-15023C2FE8F4}" presName="spaceRect" presStyleCnt="0"/>
      <dgm:spPr/>
    </dgm:pt>
    <dgm:pt modelId="{F4770733-FC17-4F0F-9B42-2E3B2140F2FB}" type="pres">
      <dgm:prSet presAssocID="{2C24F66F-3736-4417-A58E-15023C2FE8F4}" presName="textRect" presStyleLbl="revTx" presStyleIdx="2" presStyleCnt="4">
        <dgm:presLayoutVars>
          <dgm:chMax val="1"/>
          <dgm:chPref val="1"/>
        </dgm:presLayoutVars>
      </dgm:prSet>
      <dgm:spPr/>
    </dgm:pt>
    <dgm:pt modelId="{C3DD8BC3-9C5C-4AB2-816B-CB511768E3A5}" type="pres">
      <dgm:prSet presAssocID="{65F0FEED-EA64-4F7A-A7B2-01187DB9139A}" presName="sibTrans" presStyleCnt="0"/>
      <dgm:spPr/>
    </dgm:pt>
    <dgm:pt modelId="{909DCC89-E76A-4D80-8DB3-62EDD0479033}" type="pres">
      <dgm:prSet presAssocID="{08C952DF-BB01-4FEA-A408-4D4A532C9019}" presName="compNode" presStyleCnt="0"/>
      <dgm:spPr/>
    </dgm:pt>
    <dgm:pt modelId="{797B38F4-3E66-4F65-A75F-3839A0182C11}" type="pres">
      <dgm:prSet presAssocID="{08C952DF-BB01-4FEA-A408-4D4A532C90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205A8A1-CB9A-4EB0-BD8F-3BE09DC1B1F5}" type="pres">
      <dgm:prSet presAssocID="{08C952DF-BB01-4FEA-A408-4D4A532C9019}" presName="spaceRect" presStyleCnt="0"/>
      <dgm:spPr/>
    </dgm:pt>
    <dgm:pt modelId="{0FC19DF6-A7A0-49C7-9CF9-4C6B2BBD61D0}" type="pres">
      <dgm:prSet presAssocID="{08C952DF-BB01-4FEA-A408-4D4A532C90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B3DF11-A250-44ED-8209-9C22B3D6A564}" srcId="{964AB476-95A3-405A-B3E0-29C4F1E16F65}" destId="{39FC8AD8-CA34-42D8-9653-294D6590FC76}" srcOrd="1" destOrd="0" parTransId="{1B400CAF-8692-4AF8-8753-2C5ADF390BAC}" sibTransId="{8C41A2EC-67F3-4FB9-AEAB-7613B669B15D}"/>
    <dgm:cxn modelId="{54E07B2E-390E-40FC-B4A2-10D3AE2C2AF6}" srcId="{964AB476-95A3-405A-B3E0-29C4F1E16F65}" destId="{2C24F66F-3736-4417-A58E-15023C2FE8F4}" srcOrd="2" destOrd="0" parTransId="{73654C13-2C84-4C27-A02F-9B388F14F3BE}" sibTransId="{65F0FEED-EA64-4F7A-A7B2-01187DB9139A}"/>
    <dgm:cxn modelId="{232B833B-09E4-406A-98B9-B04A8F36B44B}" type="presOf" srcId="{2C24F66F-3736-4417-A58E-15023C2FE8F4}" destId="{F4770733-FC17-4F0F-9B42-2E3B2140F2FB}" srcOrd="0" destOrd="0" presId="urn:microsoft.com/office/officeart/2018/2/layout/IconLabelList"/>
    <dgm:cxn modelId="{AF3A5844-2C9E-4BE3-B45F-D4E75B6FCC25}" srcId="{964AB476-95A3-405A-B3E0-29C4F1E16F65}" destId="{395104FF-B6C4-4E8F-BAD1-D2AF6CAC369F}" srcOrd="0" destOrd="0" parTransId="{0C7F414C-A1A3-487F-BB12-D61C0C1C7B2B}" sibTransId="{60428B0B-2648-4715-9B99-B4FD2EDFDC45}"/>
    <dgm:cxn modelId="{3CA06545-0DD1-43A6-9B45-1E69DDBF1780}" type="presOf" srcId="{39FC8AD8-CA34-42D8-9653-294D6590FC76}" destId="{520C1D45-1303-4F93-8805-B3154915EDCA}" srcOrd="0" destOrd="0" presId="urn:microsoft.com/office/officeart/2018/2/layout/IconLabelList"/>
    <dgm:cxn modelId="{052C6049-4151-4750-A7A3-8FE028A98AC1}" type="presOf" srcId="{395104FF-B6C4-4E8F-BAD1-D2AF6CAC369F}" destId="{5EE3E88C-A259-4058-B576-EDE371F644C8}" srcOrd="0" destOrd="0" presId="urn:microsoft.com/office/officeart/2018/2/layout/IconLabelList"/>
    <dgm:cxn modelId="{229D36E2-0EA8-4C9B-85A4-FD3E2769716D}" srcId="{964AB476-95A3-405A-B3E0-29C4F1E16F65}" destId="{08C952DF-BB01-4FEA-A408-4D4A532C9019}" srcOrd="3" destOrd="0" parTransId="{FAC7437F-EF84-4C0B-812D-B353E94F3DE8}" sibTransId="{62136ADC-6949-434B-928F-90943AE18724}"/>
    <dgm:cxn modelId="{24F8E9EA-C21F-45A9-96B0-38F044B86321}" type="presOf" srcId="{08C952DF-BB01-4FEA-A408-4D4A532C9019}" destId="{0FC19DF6-A7A0-49C7-9CF9-4C6B2BBD61D0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8B81269D-5331-4E51-AB5C-FAD88FA30008}" type="presParOf" srcId="{0774DDBF-E6BE-493C-AF18-49A1535672D8}" destId="{FDEFCE99-5831-490D-A040-E9A2240FBFEC}" srcOrd="0" destOrd="0" presId="urn:microsoft.com/office/officeart/2018/2/layout/IconLabelList"/>
    <dgm:cxn modelId="{B6B1B5F4-9A0B-4917-8F73-5226E928499F}" type="presParOf" srcId="{FDEFCE99-5831-490D-A040-E9A2240FBFEC}" destId="{EE8BCA6B-2CBD-4D70-98A9-867CBFC3E89B}" srcOrd="0" destOrd="0" presId="urn:microsoft.com/office/officeart/2018/2/layout/IconLabelList"/>
    <dgm:cxn modelId="{CAACEE9F-B8C0-4A2A-A74D-89049237846B}" type="presParOf" srcId="{FDEFCE99-5831-490D-A040-E9A2240FBFEC}" destId="{F5A0DEB4-9FEF-4B1E-B093-287B27120CEA}" srcOrd="1" destOrd="0" presId="urn:microsoft.com/office/officeart/2018/2/layout/IconLabelList"/>
    <dgm:cxn modelId="{55D911A9-2446-4521-BB65-B13918949C26}" type="presParOf" srcId="{FDEFCE99-5831-490D-A040-E9A2240FBFEC}" destId="{5EE3E88C-A259-4058-B576-EDE371F644C8}" srcOrd="2" destOrd="0" presId="urn:microsoft.com/office/officeart/2018/2/layout/IconLabelList"/>
    <dgm:cxn modelId="{0CE9047F-1B35-4AE1-A46B-1D6EDA57E49A}" type="presParOf" srcId="{0774DDBF-E6BE-493C-AF18-49A1535672D8}" destId="{FB015586-AC01-4EAD-B716-AF7580729FA7}" srcOrd="1" destOrd="0" presId="urn:microsoft.com/office/officeart/2018/2/layout/IconLabelList"/>
    <dgm:cxn modelId="{7758F7C6-016C-47AE-BC55-9214BC498AB2}" type="presParOf" srcId="{0774DDBF-E6BE-493C-AF18-49A1535672D8}" destId="{70A8F621-A7E9-4EA0-9233-95DB5677B538}" srcOrd="2" destOrd="0" presId="urn:microsoft.com/office/officeart/2018/2/layout/IconLabelList"/>
    <dgm:cxn modelId="{A10BDB87-D904-4556-813C-C93D536233F1}" type="presParOf" srcId="{70A8F621-A7E9-4EA0-9233-95DB5677B538}" destId="{01A5B9B1-A5F0-498C-B122-E585F636461C}" srcOrd="0" destOrd="0" presId="urn:microsoft.com/office/officeart/2018/2/layout/IconLabelList"/>
    <dgm:cxn modelId="{89CE0CFA-5527-4303-A34F-9996F1D7C229}" type="presParOf" srcId="{70A8F621-A7E9-4EA0-9233-95DB5677B538}" destId="{DD486883-6E3B-4B08-B44A-58C507C3E5DC}" srcOrd="1" destOrd="0" presId="urn:microsoft.com/office/officeart/2018/2/layout/IconLabelList"/>
    <dgm:cxn modelId="{4CD490E7-DD00-402D-9B3E-4419E5D642DE}" type="presParOf" srcId="{70A8F621-A7E9-4EA0-9233-95DB5677B538}" destId="{520C1D45-1303-4F93-8805-B3154915EDCA}" srcOrd="2" destOrd="0" presId="urn:microsoft.com/office/officeart/2018/2/layout/IconLabelList"/>
    <dgm:cxn modelId="{B04EF521-14C1-40DF-928B-E254E980CC98}" type="presParOf" srcId="{0774DDBF-E6BE-493C-AF18-49A1535672D8}" destId="{B24EF9A7-7C6D-445F-BFB1-43243D802B30}" srcOrd="3" destOrd="0" presId="urn:microsoft.com/office/officeart/2018/2/layout/IconLabelList"/>
    <dgm:cxn modelId="{FA78BCC3-ACB9-4282-9E68-C321C3962C80}" type="presParOf" srcId="{0774DDBF-E6BE-493C-AF18-49A1535672D8}" destId="{CDC851EE-3ECF-4562-B904-77A2755DA200}" srcOrd="4" destOrd="0" presId="urn:microsoft.com/office/officeart/2018/2/layout/IconLabelList"/>
    <dgm:cxn modelId="{BF4E7623-20E5-48C2-B07A-BDDEC8700EEA}" type="presParOf" srcId="{CDC851EE-3ECF-4562-B904-77A2755DA200}" destId="{5EF201C0-523E-4B35-A154-C75F296DA13B}" srcOrd="0" destOrd="0" presId="urn:microsoft.com/office/officeart/2018/2/layout/IconLabelList"/>
    <dgm:cxn modelId="{B3F2EA99-8C17-4006-A15F-B64D1F0AA1FD}" type="presParOf" srcId="{CDC851EE-3ECF-4562-B904-77A2755DA200}" destId="{D20CC336-0EF5-479B-8A11-4F9523216512}" srcOrd="1" destOrd="0" presId="urn:microsoft.com/office/officeart/2018/2/layout/IconLabelList"/>
    <dgm:cxn modelId="{3171954F-1018-4948-B1DF-1FD2C6DCF866}" type="presParOf" srcId="{CDC851EE-3ECF-4562-B904-77A2755DA200}" destId="{F4770733-FC17-4F0F-9B42-2E3B2140F2FB}" srcOrd="2" destOrd="0" presId="urn:microsoft.com/office/officeart/2018/2/layout/IconLabelList"/>
    <dgm:cxn modelId="{ACDB5314-F36B-4841-84BC-3AA85675B1B8}" type="presParOf" srcId="{0774DDBF-E6BE-493C-AF18-49A1535672D8}" destId="{C3DD8BC3-9C5C-4AB2-816B-CB511768E3A5}" srcOrd="5" destOrd="0" presId="urn:microsoft.com/office/officeart/2018/2/layout/IconLabelList"/>
    <dgm:cxn modelId="{62991F48-99D8-4CE7-B89D-E426C34C4439}" type="presParOf" srcId="{0774DDBF-E6BE-493C-AF18-49A1535672D8}" destId="{909DCC89-E76A-4D80-8DB3-62EDD0479033}" srcOrd="6" destOrd="0" presId="urn:microsoft.com/office/officeart/2018/2/layout/IconLabelList"/>
    <dgm:cxn modelId="{C77A46DF-C027-4676-8101-2C023489ADB1}" type="presParOf" srcId="{909DCC89-E76A-4D80-8DB3-62EDD0479033}" destId="{797B38F4-3E66-4F65-A75F-3839A0182C11}" srcOrd="0" destOrd="0" presId="urn:microsoft.com/office/officeart/2018/2/layout/IconLabelList"/>
    <dgm:cxn modelId="{67DAC764-CC16-49DF-A296-83928DA8E6AC}" type="presParOf" srcId="{909DCC89-E76A-4D80-8DB3-62EDD0479033}" destId="{B205A8A1-CB9A-4EB0-BD8F-3BE09DC1B1F5}" srcOrd="1" destOrd="0" presId="urn:microsoft.com/office/officeart/2018/2/layout/IconLabelList"/>
    <dgm:cxn modelId="{8E27B8D5-926B-4507-B495-D6BE275137B6}" type="presParOf" srcId="{909DCC89-E76A-4D80-8DB3-62EDD0479033}" destId="{0FC19DF6-A7A0-49C7-9CF9-4C6B2BBD6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F64F18-D437-4E1C-B5A3-CF6F99C636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1296D4-D70D-4827-8CD5-B392F0B68976}">
      <dgm:prSet/>
      <dgm:spPr/>
      <dgm:t>
        <a:bodyPr/>
        <a:lstStyle/>
        <a:p>
          <a:r>
            <a:rPr lang="es-ES"/>
            <a:t>Core use cases completed</a:t>
          </a:r>
          <a:endParaRPr lang="en-US"/>
        </a:p>
      </dgm:t>
    </dgm:pt>
    <dgm:pt modelId="{E91467FC-8331-4316-B00F-4D8B2E066EE2}" type="parTrans" cxnId="{A7D630CE-222E-4200-A82D-39FC7EA3641E}">
      <dgm:prSet/>
      <dgm:spPr/>
      <dgm:t>
        <a:bodyPr/>
        <a:lstStyle/>
        <a:p>
          <a:endParaRPr lang="en-US"/>
        </a:p>
      </dgm:t>
    </dgm:pt>
    <dgm:pt modelId="{EB9AC29B-236C-4788-970D-249F57400E44}" type="sibTrans" cxnId="{A7D630CE-222E-4200-A82D-39FC7EA3641E}">
      <dgm:prSet/>
      <dgm:spPr/>
      <dgm:t>
        <a:bodyPr/>
        <a:lstStyle/>
        <a:p>
          <a:endParaRPr lang="en-US"/>
        </a:p>
      </dgm:t>
    </dgm:pt>
    <dgm:pt modelId="{0515B86C-62F6-4469-B613-B3107C70BE47}">
      <dgm:prSet/>
      <dgm:spPr/>
      <dgm:t>
        <a:bodyPr/>
        <a:lstStyle/>
        <a:p>
          <a:r>
            <a:rPr lang="es-ES"/>
            <a:t>Retrospective: good development cycle overall</a:t>
          </a:r>
          <a:endParaRPr lang="en-US"/>
        </a:p>
      </dgm:t>
    </dgm:pt>
    <dgm:pt modelId="{92B26FE9-322E-427A-8C83-DD4F38D7D19B}" type="parTrans" cxnId="{7F3671E0-0CA7-473E-875A-85C1D08ABD1F}">
      <dgm:prSet/>
      <dgm:spPr/>
      <dgm:t>
        <a:bodyPr/>
        <a:lstStyle/>
        <a:p>
          <a:endParaRPr lang="en-US"/>
        </a:p>
      </dgm:t>
    </dgm:pt>
    <dgm:pt modelId="{A8B787EE-4C46-458B-8AD1-C978BEB745BA}" type="sibTrans" cxnId="{7F3671E0-0CA7-473E-875A-85C1D08ABD1F}">
      <dgm:prSet/>
      <dgm:spPr/>
      <dgm:t>
        <a:bodyPr/>
        <a:lstStyle/>
        <a:p>
          <a:endParaRPr lang="en-US"/>
        </a:p>
      </dgm:t>
    </dgm:pt>
    <dgm:pt modelId="{ED5CE6E4-CE5A-4E4F-A3A7-6E5FBD6FC4BA}">
      <dgm:prSet/>
      <dgm:spPr/>
      <dgm:t>
        <a:bodyPr/>
        <a:lstStyle/>
        <a:p>
          <a:r>
            <a:rPr lang="es-ES"/>
            <a:t>Issues handled effectively</a:t>
          </a:r>
          <a:endParaRPr lang="en-US"/>
        </a:p>
      </dgm:t>
    </dgm:pt>
    <dgm:pt modelId="{2DBF203B-2090-47C6-A394-F9D6E8D34BC1}" type="parTrans" cxnId="{8D162B61-451F-46B2-9B7C-DCFCC200BFD2}">
      <dgm:prSet/>
      <dgm:spPr/>
      <dgm:t>
        <a:bodyPr/>
        <a:lstStyle/>
        <a:p>
          <a:endParaRPr lang="en-US"/>
        </a:p>
      </dgm:t>
    </dgm:pt>
    <dgm:pt modelId="{19A248D1-99F6-4722-91A7-46C4C46310AA}" type="sibTrans" cxnId="{8D162B61-451F-46B2-9B7C-DCFCC200BFD2}">
      <dgm:prSet/>
      <dgm:spPr/>
      <dgm:t>
        <a:bodyPr/>
        <a:lstStyle/>
        <a:p>
          <a:endParaRPr lang="en-US"/>
        </a:p>
      </dgm:t>
    </dgm:pt>
    <dgm:pt modelId="{7804728B-16C0-497D-BBC8-CDEBC0CE9B60}" type="pres">
      <dgm:prSet presAssocID="{DAF64F18-D437-4E1C-B5A3-CF6F99C63647}" presName="root" presStyleCnt="0">
        <dgm:presLayoutVars>
          <dgm:dir/>
          <dgm:resizeHandles val="exact"/>
        </dgm:presLayoutVars>
      </dgm:prSet>
      <dgm:spPr/>
    </dgm:pt>
    <dgm:pt modelId="{6B800F12-C1B6-4346-B50E-0D98FED26671}" type="pres">
      <dgm:prSet presAssocID="{2B1296D4-D70D-4827-8CD5-B392F0B68976}" presName="compNode" presStyleCnt="0"/>
      <dgm:spPr/>
    </dgm:pt>
    <dgm:pt modelId="{3E49E38C-6F52-45C6-96C8-585F2F66FA40}" type="pres">
      <dgm:prSet presAssocID="{2B1296D4-D70D-4827-8CD5-B392F0B68976}" presName="bgRect" presStyleLbl="bgShp" presStyleIdx="0" presStyleCnt="3"/>
      <dgm:spPr/>
    </dgm:pt>
    <dgm:pt modelId="{4B23E23B-229F-4FD4-976C-1C9514BF746C}" type="pres">
      <dgm:prSet presAssocID="{2B1296D4-D70D-4827-8CD5-B392F0B689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6466499-86E5-4006-A5DC-14FE123DDFED}" type="pres">
      <dgm:prSet presAssocID="{2B1296D4-D70D-4827-8CD5-B392F0B68976}" presName="spaceRect" presStyleCnt="0"/>
      <dgm:spPr/>
    </dgm:pt>
    <dgm:pt modelId="{FB7877F8-434E-49D5-9713-9B0D5C8C44CC}" type="pres">
      <dgm:prSet presAssocID="{2B1296D4-D70D-4827-8CD5-B392F0B68976}" presName="parTx" presStyleLbl="revTx" presStyleIdx="0" presStyleCnt="3">
        <dgm:presLayoutVars>
          <dgm:chMax val="0"/>
          <dgm:chPref val="0"/>
        </dgm:presLayoutVars>
      </dgm:prSet>
      <dgm:spPr/>
    </dgm:pt>
    <dgm:pt modelId="{F354B550-23C9-4AA8-A886-783F653E2668}" type="pres">
      <dgm:prSet presAssocID="{EB9AC29B-236C-4788-970D-249F57400E44}" presName="sibTrans" presStyleCnt="0"/>
      <dgm:spPr/>
    </dgm:pt>
    <dgm:pt modelId="{D557F7CA-D2B9-4657-9584-8A889E67B788}" type="pres">
      <dgm:prSet presAssocID="{0515B86C-62F6-4469-B613-B3107C70BE47}" presName="compNode" presStyleCnt="0"/>
      <dgm:spPr/>
    </dgm:pt>
    <dgm:pt modelId="{3838FF23-6535-48BD-B8CE-7F04862FDB97}" type="pres">
      <dgm:prSet presAssocID="{0515B86C-62F6-4469-B613-B3107C70BE47}" presName="bgRect" presStyleLbl="bgShp" presStyleIdx="1" presStyleCnt="3"/>
      <dgm:spPr/>
    </dgm:pt>
    <dgm:pt modelId="{C9718B6E-A3C3-42FC-A864-20242792B983}" type="pres">
      <dgm:prSet presAssocID="{0515B86C-62F6-4469-B613-B3107C70BE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EBF37CA-6406-47CB-A536-D3F233421A99}" type="pres">
      <dgm:prSet presAssocID="{0515B86C-62F6-4469-B613-B3107C70BE47}" presName="spaceRect" presStyleCnt="0"/>
      <dgm:spPr/>
    </dgm:pt>
    <dgm:pt modelId="{CB6E794D-FF49-4DBB-9781-ADE3B3B99C2C}" type="pres">
      <dgm:prSet presAssocID="{0515B86C-62F6-4469-B613-B3107C70BE47}" presName="parTx" presStyleLbl="revTx" presStyleIdx="1" presStyleCnt="3">
        <dgm:presLayoutVars>
          <dgm:chMax val="0"/>
          <dgm:chPref val="0"/>
        </dgm:presLayoutVars>
      </dgm:prSet>
      <dgm:spPr/>
    </dgm:pt>
    <dgm:pt modelId="{CF04DBAD-A55F-4E73-84FE-A65FC548D73F}" type="pres">
      <dgm:prSet presAssocID="{A8B787EE-4C46-458B-8AD1-C978BEB745BA}" presName="sibTrans" presStyleCnt="0"/>
      <dgm:spPr/>
    </dgm:pt>
    <dgm:pt modelId="{0A9B664B-E027-4868-A25A-3912A8102485}" type="pres">
      <dgm:prSet presAssocID="{ED5CE6E4-CE5A-4E4F-A3A7-6E5FBD6FC4BA}" presName="compNode" presStyleCnt="0"/>
      <dgm:spPr/>
    </dgm:pt>
    <dgm:pt modelId="{555D0213-1C35-4F73-A5BF-83844A09FC70}" type="pres">
      <dgm:prSet presAssocID="{ED5CE6E4-CE5A-4E4F-A3A7-6E5FBD6FC4BA}" presName="bgRect" presStyleLbl="bgShp" presStyleIdx="2" presStyleCnt="3"/>
      <dgm:spPr/>
    </dgm:pt>
    <dgm:pt modelId="{4344D095-D8BC-43B3-AEED-1BFFB66DA0F4}" type="pres">
      <dgm:prSet presAssocID="{ED5CE6E4-CE5A-4E4F-A3A7-6E5FBD6FC4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B5E4EBE-1CE0-494B-BCBC-452C7B52283D}" type="pres">
      <dgm:prSet presAssocID="{ED5CE6E4-CE5A-4E4F-A3A7-6E5FBD6FC4BA}" presName="spaceRect" presStyleCnt="0"/>
      <dgm:spPr/>
    </dgm:pt>
    <dgm:pt modelId="{320C64F3-C00E-4D8F-B4A1-AC147961D0BA}" type="pres">
      <dgm:prSet presAssocID="{ED5CE6E4-CE5A-4E4F-A3A7-6E5FBD6FC4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162B61-451F-46B2-9B7C-DCFCC200BFD2}" srcId="{DAF64F18-D437-4E1C-B5A3-CF6F99C63647}" destId="{ED5CE6E4-CE5A-4E4F-A3A7-6E5FBD6FC4BA}" srcOrd="2" destOrd="0" parTransId="{2DBF203B-2090-47C6-A394-F9D6E8D34BC1}" sibTransId="{19A248D1-99F6-4722-91A7-46C4C46310AA}"/>
    <dgm:cxn modelId="{7A8B147C-DF57-47B4-A775-3542288A6619}" type="presOf" srcId="{0515B86C-62F6-4469-B613-B3107C70BE47}" destId="{CB6E794D-FF49-4DBB-9781-ADE3B3B99C2C}" srcOrd="0" destOrd="0" presId="urn:microsoft.com/office/officeart/2018/2/layout/IconVerticalSolidList"/>
    <dgm:cxn modelId="{2A6D9192-2D40-40AC-84E5-19EE52B1B10E}" type="presOf" srcId="{DAF64F18-D437-4E1C-B5A3-CF6F99C63647}" destId="{7804728B-16C0-497D-BBC8-CDEBC0CE9B60}" srcOrd="0" destOrd="0" presId="urn:microsoft.com/office/officeart/2018/2/layout/IconVerticalSolidList"/>
    <dgm:cxn modelId="{D95BABA2-6B9F-4CBF-89BF-5DE45AF17AE7}" type="presOf" srcId="{2B1296D4-D70D-4827-8CD5-B392F0B68976}" destId="{FB7877F8-434E-49D5-9713-9B0D5C8C44CC}" srcOrd="0" destOrd="0" presId="urn:microsoft.com/office/officeart/2018/2/layout/IconVerticalSolidList"/>
    <dgm:cxn modelId="{EE0811C3-35D8-4FCC-BA7F-001E524E76FB}" type="presOf" srcId="{ED5CE6E4-CE5A-4E4F-A3A7-6E5FBD6FC4BA}" destId="{320C64F3-C00E-4D8F-B4A1-AC147961D0BA}" srcOrd="0" destOrd="0" presId="urn:microsoft.com/office/officeart/2018/2/layout/IconVerticalSolidList"/>
    <dgm:cxn modelId="{A7D630CE-222E-4200-A82D-39FC7EA3641E}" srcId="{DAF64F18-D437-4E1C-B5A3-CF6F99C63647}" destId="{2B1296D4-D70D-4827-8CD5-B392F0B68976}" srcOrd="0" destOrd="0" parTransId="{E91467FC-8331-4316-B00F-4D8B2E066EE2}" sibTransId="{EB9AC29B-236C-4788-970D-249F57400E44}"/>
    <dgm:cxn modelId="{7F3671E0-0CA7-473E-875A-85C1D08ABD1F}" srcId="{DAF64F18-D437-4E1C-B5A3-CF6F99C63647}" destId="{0515B86C-62F6-4469-B613-B3107C70BE47}" srcOrd="1" destOrd="0" parTransId="{92B26FE9-322E-427A-8C83-DD4F38D7D19B}" sibTransId="{A8B787EE-4C46-458B-8AD1-C978BEB745BA}"/>
    <dgm:cxn modelId="{357A2D2D-41B7-4EBB-B318-669EE41B74E9}" type="presParOf" srcId="{7804728B-16C0-497D-BBC8-CDEBC0CE9B60}" destId="{6B800F12-C1B6-4346-B50E-0D98FED26671}" srcOrd="0" destOrd="0" presId="urn:microsoft.com/office/officeart/2018/2/layout/IconVerticalSolidList"/>
    <dgm:cxn modelId="{459CAB55-06D5-4C1F-B50D-EB81FCE06B21}" type="presParOf" srcId="{6B800F12-C1B6-4346-B50E-0D98FED26671}" destId="{3E49E38C-6F52-45C6-96C8-585F2F66FA40}" srcOrd="0" destOrd="0" presId="urn:microsoft.com/office/officeart/2018/2/layout/IconVerticalSolidList"/>
    <dgm:cxn modelId="{6FEDF5E8-514B-499F-84D2-63D20142BC99}" type="presParOf" srcId="{6B800F12-C1B6-4346-B50E-0D98FED26671}" destId="{4B23E23B-229F-4FD4-976C-1C9514BF746C}" srcOrd="1" destOrd="0" presId="urn:microsoft.com/office/officeart/2018/2/layout/IconVerticalSolidList"/>
    <dgm:cxn modelId="{2A967DFE-44F2-4615-B03C-E3DE0A28F962}" type="presParOf" srcId="{6B800F12-C1B6-4346-B50E-0D98FED26671}" destId="{F6466499-86E5-4006-A5DC-14FE123DDFED}" srcOrd="2" destOrd="0" presId="urn:microsoft.com/office/officeart/2018/2/layout/IconVerticalSolidList"/>
    <dgm:cxn modelId="{CE4D35E0-1ABD-44B6-8DA3-8113A03BD18C}" type="presParOf" srcId="{6B800F12-C1B6-4346-B50E-0D98FED26671}" destId="{FB7877F8-434E-49D5-9713-9B0D5C8C44CC}" srcOrd="3" destOrd="0" presId="urn:microsoft.com/office/officeart/2018/2/layout/IconVerticalSolidList"/>
    <dgm:cxn modelId="{DAA1FB6C-D3DB-4C79-8AA2-FACCB6FCCBF9}" type="presParOf" srcId="{7804728B-16C0-497D-BBC8-CDEBC0CE9B60}" destId="{F354B550-23C9-4AA8-A886-783F653E2668}" srcOrd="1" destOrd="0" presId="urn:microsoft.com/office/officeart/2018/2/layout/IconVerticalSolidList"/>
    <dgm:cxn modelId="{19BA0530-8CAF-4712-933E-20600DADD808}" type="presParOf" srcId="{7804728B-16C0-497D-BBC8-CDEBC0CE9B60}" destId="{D557F7CA-D2B9-4657-9584-8A889E67B788}" srcOrd="2" destOrd="0" presId="urn:microsoft.com/office/officeart/2018/2/layout/IconVerticalSolidList"/>
    <dgm:cxn modelId="{EF98187E-F9BF-457D-B2D1-2E068704DFF4}" type="presParOf" srcId="{D557F7CA-D2B9-4657-9584-8A889E67B788}" destId="{3838FF23-6535-48BD-B8CE-7F04862FDB97}" srcOrd="0" destOrd="0" presId="urn:microsoft.com/office/officeart/2018/2/layout/IconVerticalSolidList"/>
    <dgm:cxn modelId="{05B4B66A-FFD1-4876-A6BC-C1B87EB3137F}" type="presParOf" srcId="{D557F7CA-D2B9-4657-9584-8A889E67B788}" destId="{C9718B6E-A3C3-42FC-A864-20242792B983}" srcOrd="1" destOrd="0" presId="urn:microsoft.com/office/officeart/2018/2/layout/IconVerticalSolidList"/>
    <dgm:cxn modelId="{4A6B1FE5-0563-48B9-BC4D-9E66DB30C6C9}" type="presParOf" srcId="{D557F7CA-D2B9-4657-9584-8A889E67B788}" destId="{9EBF37CA-6406-47CB-A536-D3F233421A99}" srcOrd="2" destOrd="0" presId="urn:microsoft.com/office/officeart/2018/2/layout/IconVerticalSolidList"/>
    <dgm:cxn modelId="{89B9E027-4744-49FB-8109-E16E44A8001B}" type="presParOf" srcId="{D557F7CA-D2B9-4657-9584-8A889E67B788}" destId="{CB6E794D-FF49-4DBB-9781-ADE3B3B99C2C}" srcOrd="3" destOrd="0" presId="urn:microsoft.com/office/officeart/2018/2/layout/IconVerticalSolidList"/>
    <dgm:cxn modelId="{1CB3631D-98EE-45F8-9B9E-C3549A5A51A6}" type="presParOf" srcId="{7804728B-16C0-497D-BBC8-CDEBC0CE9B60}" destId="{CF04DBAD-A55F-4E73-84FE-A65FC548D73F}" srcOrd="3" destOrd="0" presId="urn:microsoft.com/office/officeart/2018/2/layout/IconVerticalSolidList"/>
    <dgm:cxn modelId="{DEDAAD2C-6ABD-4416-AA66-A3882B9D3B4B}" type="presParOf" srcId="{7804728B-16C0-497D-BBC8-CDEBC0CE9B60}" destId="{0A9B664B-E027-4868-A25A-3912A8102485}" srcOrd="4" destOrd="0" presId="urn:microsoft.com/office/officeart/2018/2/layout/IconVerticalSolidList"/>
    <dgm:cxn modelId="{7D14997B-0BC7-45FA-AF0F-5C4A79421E8E}" type="presParOf" srcId="{0A9B664B-E027-4868-A25A-3912A8102485}" destId="{555D0213-1C35-4F73-A5BF-83844A09FC70}" srcOrd="0" destOrd="0" presId="urn:microsoft.com/office/officeart/2018/2/layout/IconVerticalSolidList"/>
    <dgm:cxn modelId="{FBA043EE-5558-4A2A-9DD9-E0EC9FB583D7}" type="presParOf" srcId="{0A9B664B-E027-4868-A25A-3912A8102485}" destId="{4344D095-D8BC-43B3-AEED-1BFFB66DA0F4}" srcOrd="1" destOrd="0" presId="urn:microsoft.com/office/officeart/2018/2/layout/IconVerticalSolidList"/>
    <dgm:cxn modelId="{E9933A2F-88DE-484C-81BC-342A04A6BAC8}" type="presParOf" srcId="{0A9B664B-E027-4868-A25A-3912A8102485}" destId="{AB5E4EBE-1CE0-494B-BCBC-452C7B52283D}" srcOrd="2" destOrd="0" presId="urn:microsoft.com/office/officeart/2018/2/layout/IconVerticalSolidList"/>
    <dgm:cxn modelId="{739B918B-AB28-47D5-8E0B-4C02416DA289}" type="presParOf" srcId="{0A9B664B-E027-4868-A25A-3912A8102485}" destId="{320C64F3-C00E-4D8F-B4A1-AC147961D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6"/>
      <dgm:spPr/>
    </dgm:pt>
    <dgm:pt modelId="{C4A533E3-7224-423A-9AC9-FDA426284205}" type="pres">
      <dgm:prSet presAssocID="{7D71E3F5-2027-4749-9F49-DE285C6A769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6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6"/>
      <dgm:spPr/>
    </dgm:pt>
    <dgm:pt modelId="{94DE3EF5-7895-43C6-885A-3A72928D3B86}" type="pres">
      <dgm:prSet presAssocID="{9D39821C-CDD3-4B19-BF29-F19C58A1BA8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6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6"/>
      <dgm:spPr/>
    </dgm:pt>
    <dgm:pt modelId="{72A7AE68-6B5D-495C-94B9-80F7DDDAF6E5}" type="pres">
      <dgm:prSet presAssocID="{44A510E2-298C-4277-AA69-A675903C5F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6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6"/>
      <dgm:spPr/>
    </dgm:pt>
    <dgm:pt modelId="{2EE1BD56-3767-4605-8CD0-48453BB2094B}" type="pres">
      <dgm:prSet presAssocID="{B1080C5C-4D83-4C81-9DD6-04CD4D5487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6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4" presStyleCnt="6"/>
      <dgm:spPr/>
    </dgm:pt>
    <dgm:pt modelId="{4202C684-E266-4A85-85EA-304A1AAFF6D1}" type="pres">
      <dgm:prSet presAssocID="{349428EE-5D12-4835-8B27-04708DA2DBF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4" presStyleCnt="6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5" presStyleCnt="6"/>
      <dgm:spPr/>
    </dgm:pt>
    <dgm:pt modelId="{A63B7F35-4B34-4158-AB4D-5BB1CB58C7A2}" type="pres">
      <dgm:prSet presAssocID="{9B9AF4C5-D9AC-4AD3-963F-9DAE755AE4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8CD7A11A-1402-4C0D-A98A-F7323A3B510C}" type="presOf" srcId="{349428EE-5D12-4835-8B27-04708DA2DBF2}" destId="{2A9EF1D2-786F-4FC3-9C64-0F22BECC4C06}" srcOrd="0" destOrd="0" presId="urn:microsoft.com/office/officeart/2018/2/layout/IconVerticalSolidList"/>
    <dgm:cxn modelId="{9FE10E20-1D6F-44AC-8E7E-3166AC3A37C6}" type="presOf" srcId="{9D39821C-CDD3-4B19-BF29-F19C58A1BA89}" destId="{827F7E42-70F1-431C-ACB7-1836328F63EB}" srcOrd="0" destOrd="0" presId="urn:microsoft.com/office/officeart/2018/2/layout/IconVerticalSolidList"/>
    <dgm:cxn modelId="{08CF5B43-BF62-48F7-934C-A6BAAB2F36BD}" srcId="{6AD48AE2-0E04-4F0D-8119-0C2E75A12CB4}" destId="{9B9AF4C5-D9AC-4AD3-963F-9DAE755AE47D}" srcOrd="5" destOrd="0" parTransId="{8CD22F7D-469B-4F62-93EF-28959A028B6D}" sibTransId="{04FA16F6-CCE8-4665-A919-1EE982CBB458}"/>
    <dgm:cxn modelId="{EA27426A-B229-4922-9C86-EA81F6AF7BBE}" type="presOf" srcId="{44A510E2-298C-4277-AA69-A675903C5FFD}" destId="{49FD1789-041B-4371-81B1-1870C021CAA8}" srcOrd="0" destOrd="0" presId="urn:microsoft.com/office/officeart/2018/2/layout/IconVerticalSolidList"/>
    <dgm:cxn modelId="{5D854588-DF4C-48D0-8EEE-336CB832591C}" type="presOf" srcId="{7D71E3F5-2027-4749-9F49-DE285C6A7697}" destId="{C6BC2F67-E6A6-4C02-931B-30518ED2D741}" srcOrd="0" destOrd="0" presId="urn:microsoft.com/office/officeart/2018/2/layout/IconVerticalSolidList"/>
    <dgm:cxn modelId="{AF009193-AAC4-4675-9280-CA9503DE2B82}" srcId="{6AD48AE2-0E04-4F0D-8119-0C2E75A12CB4}" destId="{349428EE-5D12-4835-8B27-04708DA2DBF2}" srcOrd="4" destOrd="0" parTransId="{7ED6CD14-BCC7-47DA-8B36-0A38CF7BA743}" sibTransId="{6A931E33-94EC-4214-8F86-190DE4F227A9}"/>
    <dgm:cxn modelId="{48354DAA-1A9D-41DF-BEDC-5833DA6C336E}" type="presOf" srcId="{9B9AF4C5-D9AC-4AD3-963F-9DAE755AE47D}" destId="{42F2C25C-093D-433D-BEB7-82ECB1CB7488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C7BBCCF7-79BF-497E-ABD0-38D8EBAA3917}" type="presOf" srcId="{B1080C5C-4D83-4C81-9DD6-04CD4D54871E}" destId="{AD06815C-135F-4AD2-9805-D5269E9326A0}" srcOrd="0" destOrd="0" presId="urn:microsoft.com/office/officeart/2018/2/layout/IconVerticalSolidList"/>
    <dgm:cxn modelId="{3249855A-C731-4974-B899-320DEEC71AFC}" type="presParOf" srcId="{8D5F4D9D-0AF0-4DFD-B88D-14426912A5C1}" destId="{2D2D7944-852B-42CF-9988-7986D49411F9}" srcOrd="0" destOrd="0" presId="urn:microsoft.com/office/officeart/2018/2/layout/IconVerticalSolidList"/>
    <dgm:cxn modelId="{078EF3F5-2CCF-4651-941C-C6301F2A50C4}" type="presParOf" srcId="{2D2D7944-852B-42CF-9988-7986D49411F9}" destId="{E2131025-024B-4EDB-A9B0-2E912CA35A4A}" srcOrd="0" destOrd="0" presId="urn:microsoft.com/office/officeart/2018/2/layout/IconVerticalSolidList"/>
    <dgm:cxn modelId="{7153EBDA-1302-4B99-B890-EE758528A293}" type="presParOf" srcId="{2D2D7944-852B-42CF-9988-7986D49411F9}" destId="{C4A533E3-7224-423A-9AC9-FDA426284205}" srcOrd="1" destOrd="0" presId="urn:microsoft.com/office/officeart/2018/2/layout/IconVerticalSolidList"/>
    <dgm:cxn modelId="{E523018E-40AF-41C2-81B7-728498789DD2}" type="presParOf" srcId="{2D2D7944-852B-42CF-9988-7986D49411F9}" destId="{BB916C87-DE94-465C-B344-2D8FEC85C65E}" srcOrd="2" destOrd="0" presId="urn:microsoft.com/office/officeart/2018/2/layout/IconVerticalSolidList"/>
    <dgm:cxn modelId="{65D51AB3-1F04-4E9D-ADCF-A55B8BD4B770}" type="presParOf" srcId="{2D2D7944-852B-42CF-9988-7986D49411F9}" destId="{C6BC2F67-E6A6-4C02-931B-30518ED2D741}" srcOrd="3" destOrd="0" presId="urn:microsoft.com/office/officeart/2018/2/layout/IconVerticalSolidList"/>
    <dgm:cxn modelId="{11F24678-7DA4-46C7-B980-7D945F03D239}" type="presParOf" srcId="{8D5F4D9D-0AF0-4DFD-B88D-14426912A5C1}" destId="{34E3128E-2B52-4C3C-8E95-A1E48C578486}" srcOrd="1" destOrd="0" presId="urn:microsoft.com/office/officeart/2018/2/layout/IconVerticalSolidList"/>
    <dgm:cxn modelId="{49207AB6-4413-4CE1-9B1D-53F891A5A3E4}" type="presParOf" srcId="{8D5F4D9D-0AF0-4DFD-B88D-14426912A5C1}" destId="{88F8FAB5-8871-4842-9217-4D034E9E1404}" srcOrd="2" destOrd="0" presId="urn:microsoft.com/office/officeart/2018/2/layout/IconVerticalSolidList"/>
    <dgm:cxn modelId="{19694828-5647-43E1-B312-3A7E63B695D4}" type="presParOf" srcId="{88F8FAB5-8871-4842-9217-4D034E9E1404}" destId="{6778207B-2338-49AA-B3AB-05EEA65D9488}" srcOrd="0" destOrd="0" presId="urn:microsoft.com/office/officeart/2018/2/layout/IconVerticalSolidList"/>
    <dgm:cxn modelId="{34DFD676-A36A-4F82-AAB7-94B0C515220A}" type="presParOf" srcId="{88F8FAB5-8871-4842-9217-4D034E9E1404}" destId="{94DE3EF5-7895-43C6-885A-3A72928D3B86}" srcOrd="1" destOrd="0" presId="urn:microsoft.com/office/officeart/2018/2/layout/IconVerticalSolidList"/>
    <dgm:cxn modelId="{A3F9BB91-80AE-451E-8D7E-DA28B0D04C31}" type="presParOf" srcId="{88F8FAB5-8871-4842-9217-4D034E9E1404}" destId="{63D28B5B-F407-4306-912D-D9C8229F21C7}" srcOrd="2" destOrd="0" presId="urn:microsoft.com/office/officeart/2018/2/layout/IconVerticalSolidList"/>
    <dgm:cxn modelId="{BBAA6A8F-F6E5-4BAB-A7E3-74E682D9F143}" type="presParOf" srcId="{88F8FAB5-8871-4842-9217-4D034E9E1404}" destId="{827F7E42-70F1-431C-ACB7-1836328F63EB}" srcOrd="3" destOrd="0" presId="urn:microsoft.com/office/officeart/2018/2/layout/IconVerticalSolidList"/>
    <dgm:cxn modelId="{02BFC01B-017F-4C78-9CC4-D981D53D34D8}" type="presParOf" srcId="{8D5F4D9D-0AF0-4DFD-B88D-14426912A5C1}" destId="{DB16DE15-E8E9-4E0E-BDB7-2F05D94ABFC6}" srcOrd="3" destOrd="0" presId="urn:microsoft.com/office/officeart/2018/2/layout/IconVerticalSolidList"/>
    <dgm:cxn modelId="{8D1D77FB-DF74-4020-A112-95350A15A28B}" type="presParOf" srcId="{8D5F4D9D-0AF0-4DFD-B88D-14426912A5C1}" destId="{9BA41D81-CDF8-43F4-9942-BB65E1A4932D}" srcOrd="4" destOrd="0" presId="urn:microsoft.com/office/officeart/2018/2/layout/IconVerticalSolidList"/>
    <dgm:cxn modelId="{BDFD3BDF-C146-4697-9B4E-969A7F276668}" type="presParOf" srcId="{9BA41D81-CDF8-43F4-9942-BB65E1A4932D}" destId="{D6063AC8-1824-46A6-9F3A-354B95BFD657}" srcOrd="0" destOrd="0" presId="urn:microsoft.com/office/officeart/2018/2/layout/IconVerticalSolidList"/>
    <dgm:cxn modelId="{B1FBA336-C9DC-447D-9B54-FB8588165A59}" type="presParOf" srcId="{9BA41D81-CDF8-43F4-9942-BB65E1A4932D}" destId="{72A7AE68-6B5D-495C-94B9-80F7DDDAF6E5}" srcOrd="1" destOrd="0" presId="urn:microsoft.com/office/officeart/2018/2/layout/IconVerticalSolidList"/>
    <dgm:cxn modelId="{83ED974E-40E7-47F4-AB2E-BC665FC542C3}" type="presParOf" srcId="{9BA41D81-CDF8-43F4-9942-BB65E1A4932D}" destId="{52ED0048-305B-4C32-ABD2-5C306ADD6BEE}" srcOrd="2" destOrd="0" presId="urn:microsoft.com/office/officeart/2018/2/layout/IconVerticalSolidList"/>
    <dgm:cxn modelId="{E033C73F-122E-4B62-A372-28DA0248163F}" type="presParOf" srcId="{9BA41D81-CDF8-43F4-9942-BB65E1A4932D}" destId="{49FD1789-041B-4371-81B1-1870C021CAA8}" srcOrd="3" destOrd="0" presId="urn:microsoft.com/office/officeart/2018/2/layout/IconVerticalSolidList"/>
    <dgm:cxn modelId="{7E8F6ED0-F10A-49DA-819A-D2F18A70B25A}" type="presParOf" srcId="{8D5F4D9D-0AF0-4DFD-B88D-14426912A5C1}" destId="{EA168DD4-245A-40AB-9A71-11288CFC511D}" srcOrd="5" destOrd="0" presId="urn:microsoft.com/office/officeart/2018/2/layout/IconVerticalSolidList"/>
    <dgm:cxn modelId="{9E0AFA93-3472-4D38-9BF5-5C43C876A23B}" type="presParOf" srcId="{8D5F4D9D-0AF0-4DFD-B88D-14426912A5C1}" destId="{9DB76F92-61EA-42D3-9D60-F580786EB92D}" srcOrd="6" destOrd="0" presId="urn:microsoft.com/office/officeart/2018/2/layout/IconVerticalSolidList"/>
    <dgm:cxn modelId="{0CA462A0-4EF5-4485-8DB7-0D219B9EA04F}" type="presParOf" srcId="{9DB76F92-61EA-42D3-9D60-F580786EB92D}" destId="{48942088-4003-48A6-9410-91EEB1B380AF}" srcOrd="0" destOrd="0" presId="urn:microsoft.com/office/officeart/2018/2/layout/IconVerticalSolidList"/>
    <dgm:cxn modelId="{E993582B-C060-4539-8FF3-B9F3B74FFA65}" type="presParOf" srcId="{9DB76F92-61EA-42D3-9D60-F580786EB92D}" destId="{2EE1BD56-3767-4605-8CD0-48453BB2094B}" srcOrd="1" destOrd="0" presId="urn:microsoft.com/office/officeart/2018/2/layout/IconVerticalSolidList"/>
    <dgm:cxn modelId="{F3344E67-A93C-46DF-84E8-E8C65035FD45}" type="presParOf" srcId="{9DB76F92-61EA-42D3-9D60-F580786EB92D}" destId="{0EA77EB1-A0F4-4900-9FB9-6D3B5E7CD213}" srcOrd="2" destOrd="0" presId="urn:microsoft.com/office/officeart/2018/2/layout/IconVerticalSolidList"/>
    <dgm:cxn modelId="{D2EEF50B-0493-4298-B45C-A617C6A1A6FF}" type="presParOf" srcId="{9DB76F92-61EA-42D3-9D60-F580786EB92D}" destId="{AD06815C-135F-4AD2-9805-D5269E9326A0}" srcOrd="3" destOrd="0" presId="urn:microsoft.com/office/officeart/2018/2/layout/IconVerticalSolidList"/>
    <dgm:cxn modelId="{50361314-2367-41D4-AD55-8CC068CF5E02}" type="presParOf" srcId="{8D5F4D9D-0AF0-4DFD-B88D-14426912A5C1}" destId="{CC3D7F15-CA19-40C3-A660-12974723C057}" srcOrd="7" destOrd="0" presId="urn:microsoft.com/office/officeart/2018/2/layout/IconVerticalSolidList"/>
    <dgm:cxn modelId="{519D1C16-8601-4DCB-ADE5-17E8CB012D1F}" type="presParOf" srcId="{8D5F4D9D-0AF0-4DFD-B88D-14426912A5C1}" destId="{4DDBF2DD-E53F-4900-81C9-B05F1F7089D6}" srcOrd="8" destOrd="0" presId="urn:microsoft.com/office/officeart/2018/2/layout/IconVerticalSolidList"/>
    <dgm:cxn modelId="{E11B899A-5127-4DCF-A40C-6D0069FCF9C4}" type="presParOf" srcId="{4DDBF2DD-E53F-4900-81C9-B05F1F7089D6}" destId="{90EAB018-5F6E-4367-BAA6-6171B10E6CDB}" srcOrd="0" destOrd="0" presId="urn:microsoft.com/office/officeart/2018/2/layout/IconVerticalSolidList"/>
    <dgm:cxn modelId="{CFA83EDD-B482-47DD-B133-7248CE217330}" type="presParOf" srcId="{4DDBF2DD-E53F-4900-81C9-B05F1F7089D6}" destId="{4202C684-E266-4A85-85EA-304A1AAFF6D1}" srcOrd="1" destOrd="0" presId="urn:microsoft.com/office/officeart/2018/2/layout/IconVerticalSolidList"/>
    <dgm:cxn modelId="{BA15F24C-312A-435A-8A71-A9E1B518C4F8}" type="presParOf" srcId="{4DDBF2DD-E53F-4900-81C9-B05F1F7089D6}" destId="{9DB6866A-9ED5-497E-A1CA-D313B651DF9F}" srcOrd="2" destOrd="0" presId="urn:microsoft.com/office/officeart/2018/2/layout/IconVerticalSolidList"/>
    <dgm:cxn modelId="{42E8666D-F9C8-49E3-B5BE-0463BF3ED80B}" type="presParOf" srcId="{4DDBF2DD-E53F-4900-81C9-B05F1F7089D6}" destId="{2A9EF1D2-786F-4FC3-9C64-0F22BECC4C06}" srcOrd="3" destOrd="0" presId="urn:microsoft.com/office/officeart/2018/2/layout/IconVerticalSolidList"/>
    <dgm:cxn modelId="{8C21B1CA-ACFC-4437-849C-41C271DAA419}" type="presParOf" srcId="{8D5F4D9D-0AF0-4DFD-B88D-14426912A5C1}" destId="{A6DE4B74-8773-4232-8594-2494F35FA9B7}" srcOrd="9" destOrd="0" presId="urn:microsoft.com/office/officeart/2018/2/layout/IconVerticalSolidList"/>
    <dgm:cxn modelId="{7852EC03-F767-4800-A371-0B3DA44616F6}" type="presParOf" srcId="{8D5F4D9D-0AF0-4DFD-B88D-14426912A5C1}" destId="{20237B45-E75C-4D9E-890A-5B0799BDB6A4}" srcOrd="10" destOrd="0" presId="urn:microsoft.com/office/officeart/2018/2/layout/IconVerticalSolidList"/>
    <dgm:cxn modelId="{387E4969-7AD7-4408-9022-D2903DBFC954}" type="presParOf" srcId="{20237B45-E75C-4D9E-890A-5B0799BDB6A4}" destId="{094DB750-5F35-439C-BAAA-B13B39161EC4}" srcOrd="0" destOrd="0" presId="urn:microsoft.com/office/officeart/2018/2/layout/IconVerticalSolidList"/>
    <dgm:cxn modelId="{C95B790C-4CC4-4400-8414-E851ED85BE44}" type="presParOf" srcId="{20237B45-E75C-4D9E-890A-5B0799BDB6A4}" destId="{A63B7F35-4B34-4158-AB4D-5BB1CB58C7A2}" srcOrd="1" destOrd="0" presId="urn:microsoft.com/office/officeart/2018/2/layout/IconVerticalSolidList"/>
    <dgm:cxn modelId="{58EA897C-7ADC-4B44-A576-07F3A82FDFC2}" type="presParOf" srcId="{20237B45-E75C-4D9E-890A-5B0799BDB6A4}" destId="{309B22BA-94E7-47E0-8716-5339647C2D76}" srcOrd="2" destOrd="0" presId="urn:microsoft.com/office/officeart/2018/2/layout/IconVerticalSolidList"/>
    <dgm:cxn modelId="{241AA68E-02E9-4A96-BC25-9BD857A73FD2}" type="presParOf" srcId="{20237B45-E75C-4D9E-890A-5B0799BDB6A4}" destId="{42F2C25C-093D-433D-BEB7-82ECB1CB74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D454C-78E2-49CF-B8C9-3C677B313EDD}">
      <dsp:nvSpPr>
        <dsp:cNvPr id="0" name=""/>
        <dsp:cNvSpPr/>
      </dsp:nvSpPr>
      <dsp:spPr>
        <a:xfrm>
          <a:off x="0" y="438"/>
          <a:ext cx="10179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946F-F61D-4EC8-B25D-B009874EE37F}">
      <dsp:nvSpPr>
        <dsp:cNvPr id="0" name=""/>
        <dsp:cNvSpPr/>
      </dsp:nvSpPr>
      <dsp:spPr>
        <a:xfrm>
          <a:off x="0" y="438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3 </a:t>
          </a:r>
          <a:r>
            <a:rPr lang="en-GB" sz="3400" b="1" kern="1200"/>
            <a:t>warning</a:t>
          </a:r>
          <a:r>
            <a:rPr lang="en-GB" sz="3400" kern="1200"/>
            <a:t> system</a:t>
          </a:r>
          <a:endParaRPr lang="en-US" sz="3400" kern="1200"/>
        </a:p>
      </dsp:txBody>
      <dsp:txXfrm>
        <a:off x="0" y="438"/>
        <a:ext cx="10179050" cy="718644"/>
      </dsp:txXfrm>
    </dsp:sp>
    <dsp:sp modelId="{C7487A45-79FD-4D49-BB22-8E0B218D9F58}">
      <dsp:nvSpPr>
        <dsp:cNvPr id="0" name=""/>
        <dsp:cNvSpPr/>
      </dsp:nvSpPr>
      <dsp:spPr>
        <a:xfrm>
          <a:off x="0" y="719083"/>
          <a:ext cx="10179050" cy="0"/>
        </a:xfrm>
        <a:prstGeom prst="line">
          <a:avLst/>
        </a:prstGeom>
        <a:solidFill>
          <a:schemeClr val="accent2">
            <a:hueOff val="-1899524"/>
            <a:satOff val="4207"/>
            <a:lumOff val="5784"/>
            <a:alphaOff val="0"/>
          </a:schemeClr>
        </a:solidFill>
        <a:ln w="12700" cap="flat" cmpd="sng" algn="in">
          <a:solidFill>
            <a:schemeClr val="accent2">
              <a:hueOff val="-1899524"/>
              <a:satOff val="4207"/>
              <a:lumOff val="5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EB4F-C5BD-48C3-84DF-8E5AAEC19163}">
      <dsp:nvSpPr>
        <dsp:cNvPr id="0" name=""/>
        <dsp:cNvSpPr/>
      </dsp:nvSpPr>
      <dsp:spPr>
        <a:xfrm>
          <a:off x="0" y="719083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Expulsion</a:t>
          </a:r>
          <a:r>
            <a:rPr lang="en-GB" sz="3400" kern="1200"/>
            <a:t> at the 3rd warning</a:t>
          </a:r>
          <a:endParaRPr lang="en-US" sz="3400" kern="1200"/>
        </a:p>
      </dsp:txBody>
      <dsp:txXfrm>
        <a:off x="0" y="719083"/>
        <a:ext cx="10179050" cy="718644"/>
      </dsp:txXfrm>
    </dsp:sp>
    <dsp:sp modelId="{C074CD6E-5729-4AE7-858E-46AD61E27698}">
      <dsp:nvSpPr>
        <dsp:cNvPr id="0" name=""/>
        <dsp:cNvSpPr/>
      </dsp:nvSpPr>
      <dsp:spPr>
        <a:xfrm>
          <a:off x="0" y="1437727"/>
          <a:ext cx="10179050" cy="0"/>
        </a:xfrm>
        <a:prstGeom prst="line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accent2">
              <a:hueOff val="-3799047"/>
              <a:satOff val="8413"/>
              <a:lumOff val="1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F51C-7A08-42F0-A8D3-BD3C94DB14D0}">
      <dsp:nvSpPr>
        <dsp:cNvPr id="0" name=""/>
        <dsp:cNvSpPr/>
      </dsp:nvSpPr>
      <dsp:spPr>
        <a:xfrm>
          <a:off x="0" y="1437727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Automatic</a:t>
          </a:r>
          <a:r>
            <a:rPr lang="en-GB" sz="3400" kern="1200"/>
            <a:t> warning for incompletion</a:t>
          </a:r>
          <a:endParaRPr lang="en-US" sz="3400" kern="1200"/>
        </a:p>
      </dsp:txBody>
      <dsp:txXfrm>
        <a:off x="0" y="1437727"/>
        <a:ext cx="10179050" cy="718644"/>
      </dsp:txXfrm>
    </dsp:sp>
    <dsp:sp modelId="{165E978D-E80E-4AFE-8AF7-EE4092C4DDAF}">
      <dsp:nvSpPr>
        <dsp:cNvPr id="0" name=""/>
        <dsp:cNvSpPr/>
      </dsp:nvSpPr>
      <dsp:spPr>
        <a:xfrm>
          <a:off x="0" y="2156372"/>
          <a:ext cx="10179050" cy="0"/>
        </a:xfrm>
        <a:prstGeom prst="line">
          <a:avLst/>
        </a:prstGeom>
        <a:solidFill>
          <a:schemeClr val="accent2">
            <a:hueOff val="-5698571"/>
            <a:satOff val="12620"/>
            <a:lumOff val="17353"/>
            <a:alphaOff val="0"/>
          </a:schemeClr>
        </a:solidFill>
        <a:ln w="12700" cap="flat" cmpd="sng" algn="in">
          <a:solidFill>
            <a:schemeClr val="accent2">
              <a:hueOff val="-5698571"/>
              <a:satOff val="12620"/>
              <a:lumOff val="1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36F0-3640-4736-8550-A3EB36574182}">
      <dsp:nvSpPr>
        <dsp:cNvPr id="0" name=""/>
        <dsp:cNvSpPr/>
      </dsp:nvSpPr>
      <dsp:spPr>
        <a:xfrm>
          <a:off x="0" y="2156372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Proposed</a:t>
          </a:r>
          <a:r>
            <a:rPr lang="en-GB" sz="3400" kern="1200"/>
            <a:t> warning (voting)</a:t>
          </a:r>
          <a:endParaRPr lang="en-US" sz="3400" kern="1200"/>
        </a:p>
      </dsp:txBody>
      <dsp:txXfrm>
        <a:off x="0" y="2156372"/>
        <a:ext cx="10179050" cy="718644"/>
      </dsp:txXfrm>
    </dsp:sp>
    <dsp:sp modelId="{78A5515B-BAE4-42A9-85BB-D5404883F111}">
      <dsp:nvSpPr>
        <dsp:cNvPr id="0" name=""/>
        <dsp:cNvSpPr/>
      </dsp:nvSpPr>
      <dsp:spPr>
        <a:xfrm>
          <a:off x="0" y="2875016"/>
          <a:ext cx="10179050" cy="0"/>
        </a:xfrm>
        <a:prstGeom prst="line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12C18-8248-4F6D-B490-A09AF2198546}">
      <dsp:nvSpPr>
        <dsp:cNvPr id="0" name=""/>
        <dsp:cNvSpPr/>
      </dsp:nvSpPr>
      <dsp:spPr>
        <a:xfrm>
          <a:off x="0" y="2875016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Pardoning </a:t>
          </a:r>
          <a:r>
            <a:rPr lang="en-GB" sz="3400" kern="1200"/>
            <a:t>of warning on sprint without incidents</a:t>
          </a:r>
          <a:endParaRPr lang="en-US" sz="3400" kern="1200"/>
        </a:p>
      </dsp:txBody>
      <dsp:txXfrm>
        <a:off x="0" y="2875016"/>
        <a:ext cx="10179050" cy="7186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C4702-DE0A-4ED6-91E4-8149181550E4}">
      <dsp:nvSpPr>
        <dsp:cNvPr id="0" name=""/>
        <dsp:cNvSpPr/>
      </dsp:nvSpPr>
      <dsp:spPr>
        <a:xfrm>
          <a:off x="3180" y="0"/>
          <a:ext cx="4890715" cy="359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 err="1"/>
            <a:t>Companies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TieSoft: Rafael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Dual Mirror Games: Daniel Marín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Gunstar Studio: Rafael Casaucao</a:t>
          </a:r>
          <a:endParaRPr lang="en-US" sz="2000" kern="1200"/>
        </a:p>
      </dsp:txBody>
      <dsp:txXfrm>
        <a:off x="3180" y="1437640"/>
        <a:ext cx="4890715" cy="2156460"/>
      </dsp:txXfrm>
    </dsp:sp>
    <dsp:sp modelId="{D228D523-5AC3-44FA-AFED-730862F58F47}">
      <dsp:nvSpPr>
        <dsp:cNvPr id="0" name=""/>
        <dsp:cNvSpPr/>
      </dsp:nvSpPr>
      <dsp:spPr>
        <a:xfrm>
          <a:off x="3180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3180" y="0"/>
        <a:ext cx="4890715" cy="1437640"/>
      </dsp:txXfrm>
    </dsp:sp>
    <dsp:sp modelId="{238F5B4C-CC63-4C5D-9FE2-B2853B56ABEF}">
      <dsp:nvSpPr>
        <dsp:cNvPr id="0" name=""/>
        <dsp:cNvSpPr/>
      </dsp:nvSpPr>
      <dsp:spPr>
        <a:xfrm>
          <a:off x="5285153" y="0"/>
          <a:ext cx="4890715" cy="3594100"/>
        </a:xfrm>
        <a:prstGeom prst="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/>
            <a:t>Base </a:t>
          </a:r>
          <a:r>
            <a:rPr lang="es-ES" sz="2600" kern="1200" dirty="0" err="1"/>
            <a:t>members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Alberto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Vinnicios Thyago Dias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Francisco Sánchez</a:t>
          </a:r>
          <a:endParaRPr lang="en-US" sz="2000" kern="1200" dirty="0"/>
        </a:p>
      </dsp:txBody>
      <dsp:txXfrm>
        <a:off x="5285153" y="1437640"/>
        <a:ext cx="4890715" cy="2156460"/>
      </dsp:txXfrm>
    </dsp:sp>
    <dsp:sp modelId="{85FA985E-1FD8-4625-95DE-0BD81677E218}">
      <dsp:nvSpPr>
        <dsp:cNvPr id="0" name=""/>
        <dsp:cNvSpPr/>
      </dsp:nvSpPr>
      <dsp:spPr>
        <a:xfrm>
          <a:off x="5285153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5285153" y="0"/>
        <a:ext cx="4890715" cy="1437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E1530-E024-4CA1-BB3F-9611E489AEFD}">
      <dsp:nvSpPr>
        <dsp:cNvPr id="0" name=""/>
        <dsp:cNvSpPr/>
      </dsp:nvSpPr>
      <dsp:spPr>
        <a:xfrm>
          <a:off x="0" y="660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B6AB93-A0F3-47BA-AEEE-1ACE25A7F4F9}">
      <dsp:nvSpPr>
        <dsp:cNvPr id="0" name=""/>
        <dsp:cNvSpPr/>
      </dsp:nvSpPr>
      <dsp:spPr>
        <a:xfrm>
          <a:off x="467366" y="348288"/>
          <a:ext cx="849756" cy="849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024FA-6DBC-46BB-B13B-22794BBABD76}">
      <dsp:nvSpPr>
        <dsp:cNvPr id="0" name=""/>
        <dsp:cNvSpPr/>
      </dsp:nvSpPr>
      <dsp:spPr>
        <a:xfrm>
          <a:off x="1784489" y="660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Andalusian</a:t>
          </a:r>
          <a:r>
            <a:rPr lang="es-ES" sz="2500" kern="1200" dirty="0"/>
            <a:t> </a:t>
          </a:r>
          <a:r>
            <a:rPr lang="es-ES" sz="2500" kern="1200" dirty="0" err="1"/>
            <a:t>Association</a:t>
          </a:r>
          <a:r>
            <a:rPr lang="es-ES" sz="2500" kern="1200" dirty="0"/>
            <a:t> </a:t>
          </a:r>
          <a:r>
            <a:rPr lang="es-ES" sz="2500" kern="1200" dirty="0" err="1"/>
            <a:t>for</a:t>
          </a:r>
          <a:r>
            <a:rPr lang="es-ES" sz="2500" kern="1200" dirty="0"/>
            <a:t> the </a:t>
          </a:r>
          <a:r>
            <a:rPr lang="es-ES" sz="2500" kern="1200" dirty="0" err="1"/>
            <a:t>Promotion</a:t>
          </a:r>
          <a:r>
            <a:rPr lang="es-ES" sz="2500" kern="1200" dirty="0"/>
            <a:t> </a:t>
          </a:r>
          <a:r>
            <a:rPr lang="es-ES" sz="2500" kern="1200" dirty="0" err="1"/>
            <a:t>of</a:t>
          </a:r>
          <a:r>
            <a:rPr lang="es-ES" sz="2500" kern="1200" dirty="0"/>
            <a:t> </a:t>
          </a:r>
          <a:r>
            <a:rPr lang="es-ES" sz="2500" kern="1200" dirty="0" err="1"/>
            <a:t>Videogames</a:t>
          </a:r>
          <a:endParaRPr lang="en-US" sz="2500" kern="1200" dirty="0"/>
        </a:p>
      </dsp:txBody>
      <dsp:txXfrm>
        <a:off x="1784489" y="660"/>
        <a:ext cx="4470260" cy="1545012"/>
      </dsp:txXfrm>
    </dsp:sp>
    <dsp:sp modelId="{909A4F40-0159-4D8B-8583-374519CCD160}">
      <dsp:nvSpPr>
        <dsp:cNvPr id="0" name=""/>
        <dsp:cNvSpPr/>
      </dsp:nvSpPr>
      <dsp:spPr>
        <a:xfrm>
          <a:off x="0" y="1931926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D6656-0FED-44AC-A468-DBC7841941F9}">
      <dsp:nvSpPr>
        <dsp:cNvPr id="0" name=""/>
        <dsp:cNvSpPr/>
      </dsp:nvSpPr>
      <dsp:spPr>
        <a:xfrm>
          <a:off x="467366" y="2279554"/>
          <a:ext cx="849756" cy="849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3ED74-9CA6-4F8E-9A3D-07C2232B9C89}">
      <dsp:nvSpPr>
        <dsp:cNvPr id="0" name=""/>
        <dsp:cNvSpPr/>
      </dsp:nvSpPr>
      <dsp:spPr>
        <a:xfrm>
          <a:off x="1784489" y="1931926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human and technological resources</a:t>
          </a:r>
        </a:p>
      </dsp:txBody>
      <dsp:txXfrm>
        <a:off x="1784489" y="1931926"/>
        <a:ext cx="4470260" cy="1545012"/>
      </dsp:txXfrm>
    </dsp:sp>
    <dsp:sp modelId="{852F5547-18DF-4544-B473-28044F17BC4B}">
      <dsp:nvSpPr>
        <dsp:cNvPr id="0" name=""/>
        <dsp:cNvSpPr/>
      </dsp:nvSpPr>
      <dsp:spPr>
        <a:xfrm>
          <a:off x="0" y="3863192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9687E5-89CC-4286-BF77-4A004256A08F}">
      <dsp:nvSpPr>
        <dsp:cNvPr id="0" name=""/>
        <dsp:cNvSpPr/>
      </dsp:nvSpPr>
      <dsp:spPr>
        <a:xfrm>
          <a:off x="467366" y="4210819"/>
          <a:ext cx="849756" cy="849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4F0E-7268-45BD-AD50-6113AA0E12EF}">
      <dsp:nvSpPr>
        <dsp:cNvPr id="0" name=""/>
        <dsp:cNvSpPr/>
      </dsp:nvSpPr>
      <dsp:spPr>
        <a:xfrm>
          <a:off x="1784489" y="3863192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Includes</a:t>
          </a:r>
          <a:r>
            <a:rPr lang="es-ES" sz="2500" kern="1200" dirty="0"/>
            <a:t> </a:t>
          </a:r>
          <a:r>
            <a:rPr lang="es-ES" sz="2500" kern="1200" dirty="0" err="1"/>
            <a:t>experienced</a:t>
          </a:r>
          <a:r>
            <a:rPr lang="es-ES" sz="2500" kern="1200" dirty="0"/>
            <a:t> </a:t>
          </a:r>
          <a:r>
            <a:rPr lang="es-ES" sz="2500" kern="1200" dirty="0" err="1"/>
            <a:t>professionals</a:t>
          </a:r>
          <a:endParaRPr lang="en-US" sz="2500" kern="1200" dirty="0"/>
        </a:p>
      </dsp:txBody>
      <dsp:txXfrm>
        <a:off x="1784489" y="3863192"/>
        <a:ext cx="4470260" cy="1545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D7D4-B27F-4B00-803F-DDF65D5CE2F5}">
      <dsp:nvSpPr>
        <dsp:cNvPr id="0" name=""/>
        <dsp:cNvSpPr/>
      </dsp:nvSpPr>
      <dsp:spPr>
        <a:xfrm>
          <a:off x="826659" y="612311"/>
          <a:ext cx="1257725" cy="12577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DFB-DFF8-44ED-9E95-D28036DDD27D}">
      <dsp:nvSpPr>
        <dsp:cNvPr id="0" name=""/>
        <dsp:cNvSpPr/>
      </dsp:nvSpPr>
      <dsp:spPr>
        <a:xfrm>
          <a:off x="1094699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BE557-BC78-4B40-B203-E2A661E3EB11}">
      <dsp:nvSpPr>
        <dsp:cNvPr id="0" name=""/>
        <dsp:cNvSpPr/>
      </dsp:nvSpPr>
      <dsp:spPr>
        <a:xfrm>
          <a:off x="424599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Government aids</a:t>
          </a:r>
          <a:endParaRPr lang="en-US" sz="1800" kern="1200"/>
        </a:p>
      </dsp:txBody>
      <dsp:txXfrm>
        <a:off x="424599" y="2261788"/>
        <a:ext cx="2061845" cy="720000"/>
      </dsp:txXfrm>
    </dsp:sp>
    <dsp:sp modelId="{36667FAF-24DE-423B-9C68-C84B2618FB4B}">
      <dsp:nvSpPr>
        <dsp:cNvPr id="0" name=""/>
        <dsp:cNvSpPr/>
      </dsp:nvSpPr>
      <dsp:spPr>
        <a:xfrm>
          <a:off x="3249328" y="612311"/>
          <a:ext cx="1257725" cy="12577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A1257-E65C-4B4B-A4E4-C17D43714C94}">
      <dsp:nvSpPr>
        <dsp:cNvPr id="0" name=""/>
        <dsp:cNvSpPr/>
      </dsp:nvSpPr>
      <dsp:spPr>
        <a:xfrm>
          <a:off x="3517367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B56C4-D906-4CA9-97DB-B65E156D495F}">
      <dsp:nvSpPr>
        <dsp:cNvPr id="0" name=""/>
        <dsp:cNvSpPr/>
      </dsp:nvSpPr>
      <dsp:spPr>
        <a:xfrm>
          <a:off x="2847268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Company membership fees</a:t>
          </a:r>
          <a:endParaRPr lang="en-US" sz="1800" kern="1200"/>
        </a:p>
      </dsp:txBody>
      <dsp:txXfrm>
        <a:off x="2847268" y="2261788"/>
        <a:ext cx="2061845" cy="720000"/>
      </dsp:txXfrm>
    </dsp:sp>
    <dsp:sp modelId="{854B1807-4846-449D-88B2-C5A15BCDDC94}">
      <dsp:nvSpPr>
        <dsp:cNvPr id="0" name=""/>
        <dsp:cNvSpPr/>
      </dsp:nvSpPr>
      <dsp:spPr>
        <a:xfrm>
          <a:off x="5671996" y="612311"/>
          <a:ext cx="1257725" cy="1257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499B1-F961-434F-86CB-449269DB6B44}">
      <dsp:nvSpPr>
        <dsp:cNvPr id="0" name=""/>
        <dsp:cNvSpPr/>
      </dsp:nvSpPr>
      <dsp:spPr>
        <a:xfrm>
          <a:off x="5940036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F0CE0-0CD4-4CF5-899A-19BD4256720D}">
      <dsp:nvSpPr>
        <dsp:cNvPr id="0" name=""/>
        <dsp:cNvSpPr/>
      </dsp:nvSpPr>
      <dsp:spPr>
        <a:xfrm>
          <a:off x="5269936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Sublicensing administrative Access</a:t>
          </a:r>
          <a:endParaRPr lang="en-US" sz="1800" kern="1200"/>
        </a:p>
      </dsp:txBody>
      <dsp:txXfrm>
        <a:off x="5269936" y="2261788"/>
        <a:ext cx="2061845" cy="720000"/>
      </dsp:txXfrm>
    </dsp:sp>
    <dsp:sp modelId="{C6F23EC9-9999-4BDA-B4BF-B32FF275665A}">
      <dsp:nvSpPr>
        <dsp:cNvPr id="0" name=""/>
        <dsp:cNvSpPr/>
      </dsp:nvSpPr>
      <dsp:spPr>
        <a:xfrm>
          <a:off x="8094664" y="612311"/>
          <a:ext cx="1257725" cy="12577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DE539-FF29-46DE-993B-D70CDC2F64F7}">
      <dsp:nvSpPr>
        <dsp:cNvPr id="0" name=""/>
        <dsp:cNvSpPr/>
      </dsp:nvSpPr>
      <dsp:spPr>
        <a:xfrm>
          <a:off x="8362704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62AC-FB47-4E3B-BE52-55CFB4237C00}">
      <dsp:nvSpPr>
        <dsp:cNvPr id="0" name=""/>
        <dsp:cNvSpPr/>
      </dsp:nvSpPr>
      <dsp:spPr>
        <a:xfrm>
          <a:off x="7692604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Development events</a:t>
          </a:r>
          <a:endParaRPr lang="en-US" sz="1800" kern="1200"/>
        </a:p>
      </dsp:txBody>
      <dsp:txXfrm>
        <a:off x="7692604" y="2261788"/>
        <a:ext cx="206184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CA6B-2CBD-4D70-98A9-867CBFC3E89B}">
      <dsp:nvSpPr>
        <dsp:cNvPr id="0" name=""/>
        <dsp:cNvSpPr/>
      </dsp:nvSpPr>
      <dsp:spPr>
        <a:xfrm>
          <a:off x="991607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3E88C-A259-4058-B576-EDE371F644C8}">
      <dsp:nvSpPr>
        <dsp:cNvPr id="0" name=""/>
        <dsp:cNvSpPr/>
      </dsp:nvSpPr>
      <dsp:spPr>
        <a:xfrm>
          <a:off x="424599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Intuitive design</a:t>
          </a:r>
          <a:endParaRPr lang="en-US" sz="2700" kern="1200"/>
        </a:p>
      </dsp:txBody>
      <dsp:txXfrm>
        <a:off x="424599" y="1581279"/>
        <a:ext cx="2061845" cy="720000"/>
      </dsp:txXfrm>
    </dsp:sp>
    <dsp:sp modelId="{01A5B9B1-A5F0-498C-B122-E585F636461C}">
      <dsp:nvSpPr>
        <dsp:cNvPr id="0" name=""/>
        <dsp:cNvSpPr/>
      </dsp:nvSpPr>
      <dsp:spPr>
        <a:xfrm>
          <a:off x="3414275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C1D45-1303-4F93-8805-B3154915EDCA}">
      <dsp:nvSpPr>
        <dsp:cNvPr id="0" name=""/>
        <dsp:cNvSpPr/>
      </dsp:nvSpPr>
      <dsp:spPr>
        <a:xfrm>
          <a:off x="2847268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Credibility</a:t>
          </a:r>
          <a:endParaRPr lang="en-US" sz="2700" kern="1200"/>
        </a:p>
      </dsp:txBody>
      <dsp:txXfrm>
        <a:off x="2847268" y="1581279"/>
        <a:ext cx="2061845" cy="720000"/>
      </dsp:txXfrm>
    </dsp:sp>
    <dsp:sp modelId="{5EF201C0-523E-4B35-A154-C75F296DA13B}">
      <dsp:nvSpPr>
        <dsp:cNvPr id="0" name=""/>
        <dsp:cNvSpPr/>
      </dsp:nvSpPr>
      <dsp:spPr>
        <a:xfrm>
          <a:off x="5836943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70733-FC17-4F0F-9B42-2E3B2140F2FB}">
      <dsp:nvSpPr>
        <dsp:cNvPr id="0" name=""/>
        <dsp:cNvSpPr/>
      </dsp:nvSpPr>
      <dsp:spPr>
        <a:xfrm>
          <a:off x="5269936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Proximity</a:t>
          </a:r>
          <a:endParaRPr lang="en-US" sz="2700" kern="1200"/>
        </a:p>
      </dsp:txBody>
      <dsp:txXfrm>
        <a:off x="5269936" y="1581279"/>
        <a:ext cx="2061845" cy="720000"/>
      </dsp:txXfrm>
    </dsp:sp>
    <dsp:sp modelId="{797B38F4-3E66-4F65-A75F-3839A0182C11}">
      <dsp:nvSpPr>
        <dsp:cNvPr id="0" name=""/>
        <dsp:cNvSpPr/>
      </dsp:nvSpPr>
      <dsp:spPr>
        <a:xfrm>
          <a:off x="8259612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19DF6-A7A0-49C7-9CF9-4C6B2BBD61D0}">
      <dsp:nvSpPr>
        <dsp:cNvPr id="0" name=""/>
        <dsp:cNvSpPr/>
      </dsp:nvSpPr>
      <dsp:spPr>
        <a:xfrm>
          <a:off x="7692604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Collaboration</a:t>
          </a:r>
          <a:endParaRPr lang="en-US" sz="2700" kern="1200"/>
        </a:p>
      </dsp:txBody>
      <dsp:txXfrm>
        <a:off x="7692604" y="1581279"/>
        <a:ext cx="206184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38C-6F52-45C6-96C8-585F2F66FA40}">
      <dsp:nvSpPr>
        <dsp:cNvPr id="0" name=""/>
        <dsp:cNvSpPr/>
      </dsp:nvSpPr>
      <dsp:spPr>
        <a:xfrm>
          <a:off x="0" y="438"/>
          <a:ext cx="10179050" cy="1026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3E23B-229F-4FD4-976C-1C9514BF746C}">
      <dsp:nvSpPr>
        <dsp:cNvPr id="0" name=""/>
        <dsp:cNvSpPr/>
      </dsp:nvSpPr>
      <dsp:spPr>
        <a:xfrm>
          <a:off x="310557" y="231431"/>
          <a:ext cx="564649" cy="564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877F8-434E-49D5-9713-9B0D5C8C44CC}">
      <dsp:nvSpPr>
        <dsp:cNvPr id="0" name=""/>
        <dsp:cNvSpPr/>
      </dsp:nvSpPr>
      <dsp:spPr>
        <a:xfrm>
          <a:off x="1185763" y="438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Core use cases completed</a:t>
          </a:r>
          <a:endParaRPr lang="en-US" sz="2500" kern="1200"/>
        </a:p>
      </dsp:txBody>
      <dsp:txXfrm>
        <a:off x="1185763" y="438"/>
        <a:ext cx="8993286" cy="1026635"/>
      </dsp:txXfrm>
    </dsp:sp>
    <dsp:sp modelId="{3838FF23-6535-48BD-B8CE-7F04862FDB97}">
      <dsp:nvSpPr>
        <dsp:cNvPr id="0" name=""/>
        <dsp:cNvSpPr/>
      </dsp:nvSpPr>
      <dsp:spPr>
        <a:xfrm>
          <a:off x="0" y="1283732"/>
          <a:ext cx="10179050" cy="1026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8B6E-A3C3-42FC-A864-20242792B983}">
      <dsp:nvSpPr>
        <dsp:cNvPr id="0" name=""/>
        <dsp:cNvSpPr/>
      </dsp:nvSpPr>
      <dsp:spPr>
        <a:xfrm>
          <a:off x="310557" y="1514725"/>
          <a:ext cx="564649" cy="564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E794D-FF49-4DBB-9781-ADE3B3B99C2C}">
      <dsp:nvSpPr>
        <dsp:cNvPr id="0" name=""/>
        <dsp:cNvSpPr/>
      </dsp:nvSpPr>
      <dsp:spPr>
        <a:xfrm>
          <a:off x="1185763" y="1283732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Retrospective: good development cycle overall</a:t>
          </a:r>
          <a:endParaRPr lang="en-US" sz="2500" kern="1200"/>
        </a:p>
      </dsp:txBody>
      <dsp:txXfrm>
        <a:off x="1185763" y="1283732"/>
        <a:ext cx="8993286" cy="1026635"/>
      </dsp:txXfrm>
    </dsp:sp>
    <dsp:sp modelId="{555D0213-1C35-4F73-A5BF-83844A09FC70}">
      <dsp:nvSpPr>
        <dsp:cNvPr id="0" name=""/>
        <dsp:cNvSpPr/>
      </dsp:nvSpPr>
      <dsp:spPr>
        <a:xfrm>
          <a:off x="0" y="2567026"/>
          <a:ext cx="10179050" cy="1026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4D095-D8BC-43B3-AEED-1BFFB66DA0F4}">
      <dsp:nvSpPr>
        <dsp:cNvPr id="0" name=""/>
        <dsp:cNvSpPr/>
      </dsp:nvSpPr>
      <dsp:spPr>
        <a:xfrm>
          <a:off x="310557" y="2798019"/>
          <a:ext cx="564649" cy="564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64F3-C00E-4D8F-B4A1-AC147961D0BA}">
      <dsp:nvSpPr>
        <dsp:cNvPr id="0" name=""/>
        <dsp:cNvSpPr/>
      </dsp:nvSpPr>
      <dsp:spPr>
        <a:xfrm>
          <a:off x="1185763" y="2567026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Issues handled effectively</a:t>
          </a:r>
          <a:endParaRPr lang="en-US" sz="2500" kern="1200"/>
        </a:p>
      </dsp:txBody>
      <dsp:txXfrm>
        <a:off x="1185763" y="2567026"/>
        <a:ext cx="8993286" cy="10266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150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93978" y="145786"/>
          <a:ext cx="352688" cy="352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740646" y="150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740646" y="1504"/>
        <a:ext cx="9438403" cy="641252"/>
      </dsp:txXfrm>
    </dsp:sp>
    <dsp:sp modelId="{6778207B-2338-49AA-B3AB-05EEA65D9488}">
      <dsp:nvSpPr>
        <dsp:cNvPr id="0" name=""/>
        <dsp:cNvSpPr/>
      </dsp:nvSpPr>
      <dsp:spPr>
        <a:xfrm>
          <a:off x="0" y="803070"/>
          <a:ext cx="10179050" cy="6412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93978" y="947352"/>
          <a:ext cx="352688" cy="352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740646" y="803070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740646" y="803070"/>
        <a:ext cx="9438403" cy="641252"/>
      </dsp:txXfrm>
    </dsp:sp>
    <dsp:sp modelId="{D6063AC8-1824-46A6-9F3A-354B95BFD657}">
      <dsp:nvSpPr>
        <dsp:cNvPr id="0" name=""/>
        <dsp:cNvSpPr/>
      </dsp:nvSpPr>
      <dsp:spPr>
        <a:xfrm>
          <a:off x="0" y="1604636"/>
          <a:ext cx="10179050" cy="6412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93978" y="1748918"/>
          <a:ext cx="352688" cy="352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740646" y="1604636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740646" y="1604636"/>
        <a:ext cx="9438403" cy="641252"/>
      </dsp:txXfrm>
    </dsp:sp>
    <dsp:sp modelId="{48942088-4003-48A6-9410-91EEB1B380AF}">
      <dsp:nvSpPr>
        <dsp:cNvPr id="0" name=""/>
        <dsp:cNvSpPr/>
      </dsp:nvSpPr>
      <dsp:spPr>
        <a:xfrm>
          <a:off x="0" y="2406202"/>
          <a:ext cx="10179050" cy="6412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93978" y="2550484"/>
          <a:ext cx="352688" cy="3526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740646" y="2406202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740646" y="2406202"/>
        <a:ext cx="9438403" cy="641252"/>
      </dsp:txXfrm>
    </dsp:sp>
    <dsp:sp modelId="{90EAB018-5F6E-4367-BAA6-6171B10E6CDB}">
      <dsp:nvSpPr>
        <dsp:cNvPr id="0" name=""/>
        <dsp:cNvSpPr/>
      </dsp:nvSpPr>
      <dsp:spPr>
        <a:xfrm>
          <a:off x="0" y="3207768"/>
          <a:ext cx="10179050" cy="64125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93978" y="3352050"/>
          <a:ext cx="352688" cy="3526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740646" y="3207768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740646" y="3207768"/>
        <a:ext cx="9438403" cy="641252"/>
      </dsp:txXfrm>
    </dsp:sp>
    <dsp:sp modelId="{094DB750-5F35-439C-BAAA-B13B39161EC4}">
      <dsp:nvSpPr>
        <dsp:cNvPr id="0" name=""/>
        <dsp:cNvSpPr/>
      </dsp:nvSpPr>
      <dsp:spPr>
        <a:xfrm>
          <a:off x="0" y="4009334"/>
          <a:ext cx="10179050" cy="6412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93978" y="4153616"/>
          <a:ext cx="352688" cy="3526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740646" y="4009334"/>
          <a:ext cx="9438403" cy="64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866" tIns="67866" rIns="67866" bIns="6786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740646" y="4009334"/>
        <a:ext cx="9438403" cy="64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0B8-4F73-422D-896C-AEC9C59FD97A}" type="datetimeFigureOut">
              <a:rPr lang="es-ES" smtClean="0"/>
              <a:t>29/03/2019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411B-2020-4359-8001-9F81F15745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15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98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1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91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3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80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069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15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002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528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349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52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69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4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129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143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66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77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499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33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75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65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712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288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430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911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64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636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360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402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01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464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775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776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016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241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4067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440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88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9429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3464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51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017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304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2949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12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98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AEVI: Asociación Española del Videojuego</a:t>
            </a:r>
          </a:p>
          <a:p>
            <a:r>
              <a:rPr lang="es-ES" dirty="0"/>
              <a:t>STRATOS: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, the </a:t>
            </a:r>
            <a:r>
              <a:rPr lang="es-ES" dirty="0" err="1"/>
              <a:t>latter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economical</a:t>
            </a:r>
            <a:r>
              <a:rPr lang="es-ES" dirty="0"/>
              <a:t> </a:t>
            </a:r>
            <a:r>
              <a:rPr lang="es-ES" dirty="0" err="1"/>
              <a:t>retribution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severe</a:t>
            </a:r>
            <a:r>
              <a:rPr lang="es-ES" dirty="0"/>
              <a:t>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in </a:t>
            </a:r>
            <a:r>
              <a:rPr lang="es-ES" dirty="0" err="1"/>
              <a:t>Andalusia</a:t>
            </a:r>
            <a:r>
              <a:rPr lang="es-ES" dirty="0"/>
              <a:t>. Resembles a </a:t>
            </a:r>
            <a:r>
              <a:rPr lang="es-ES" dirty="0" err="1"/>
              <a:t>forum</a:t>
            </a:r>
            <a:r>
              <a:rPr lang="es-ES" dirty="0"/>
              <a:t>.</a:t>
            </a:r>
          </a:p>
          <a:p>
            <a:r>
              <a:rPr lang="es-ES" dirty="0"/>
              <a:t>ICARO </a:t>
            </a:r>
            <a:r>
              <a:rPr lang="es-ES" dirty="0" err="1"/>
              <a:t>insecure</a:t>
            </a:r>
            <a:r>
              <a:rPr lang="es-ES" dirty="0"/>
              <a:t>: GET hacking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editing</a:t>
            </a:r>
            <a:r>
              <a:rPr lang="es-ES" dirty="0"/>
              <a:t> </a:t>
            </a:r>
            <a:r>
              <a:rPr lang="es-ES" dirty="0" err="1"/>
              <a:t>curricula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79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36C5-E8F2-40B9-A349-113702B2CAED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2BD6-5BEF-412E-A9C5-D2CFE3C68F89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0901-0EBE-4070-9DA4-19B9908833B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8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107507C-3A1B-4D9D-822F-67F5310883E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03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C16E-A675-428E-9E78-35F429A0A7EA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4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FB1CBB1-3DEF-4CC2-9534-A065CF51CB9C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312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6EA2-6193-40E2-A935-E13A85D1C322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680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EA27-2412-46B2-B926-8C6C519C5A3F}" type="datetime1">
              <a:rPr lang="es-ES" smtClean="0"/>
              <a:t>29/03/2019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199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A7DC-95C4-4E44-9E64-45ED388D0406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3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B20B-1A3F-45F8-AE7A-414253ADEACC}" type="datetime1">
              <a:rPr lang="es-ES" smtClean="0"/>
              <a:t>29/03/2019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0FFBBFE-6495-4E39-B006-49BCF8A4CEED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537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6033-AFC8-4C5E-A21D-C9C3832A2CEC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01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04DED4B-FA52-4333-B136-35F9BA427B0E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19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8C90-0975-42FC-AEFF-93D9AB74D72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5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C3B4-5A2A-41AA-800E-6B99AEEB57EE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EAEF-A0FE-4363-906B-67F3735E2991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48D9-B241-4C71-AE68-97CC2369D850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18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567A-DC71-4B17-9BDE-16A094A0649A}" type="datetime1">
              <a:rPr lang="es-ES" smtClean="0"/>
              <a:t>29/03/2019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E43F6-2DEA-4104-93A7-9012DA11FB9F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7B23-8BD6-45D3-BAE0-3621CD3EF140}" type="datetime1">
              <a:rPr lang="es-ES" smtClean="0"/>
              <a:t>29/03/2019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0E26-6989-4DEE-9FFB-41FE59F3FB6B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6D54-8E75-4127-9351-F40F4E98E51A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1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6AD4067-834D-4421-ABA3-A886436C61AC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5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02AA39B-7122-4007-B42E-305BA40BE183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08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59.sv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9.svg"/><Relationship Id="rId4" Type="http://schemas.openxmlformats.org/officeDocument/2006/relationships/image" Target="../media/image57.sv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5.png"/><Relationship Id="rId18" Type="http://schemas.openxmlformats.org/officeDocument/2006/relationships/image" Target="../media/image57.svg"/><Relationship Id="rId3" Type="http://schemas.openxmlformats.org/officeDocument/2006/relationships/image" Target="../media/image64.png"/><Relationship Id="rId7" Type="http://schemas.openxmlformats.org/officeDocument/2006/relationships/image" Target="../media/image55.png"/><Relationship Id="rId12" Type="http://schemas.openxmlformats.org/officeDocument/2006/relationships/image" Target="../media/image63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52.png"/><Relationship Id="rId15" Type="http://schemas.openxmlformats.org/officeDocument/2006/relationships/image" Target="../media/image67.png"/><Relationship Id="rId10" Type="http://schemas.openxmlformats.org/officeDocument/2006/relationships/image" Target="../media/image61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Relationship Id="rId14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svg"/><Relationship Id="rId18" Type="http://schemas.openxmlformats.org/officeDocument/2006/relationships/image" Target="../media/image57.sv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12" Type="http://schemas.openxmlformats.org/officeDocument/2006/relationships/image" Target="../media/image6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54.png"/><Relationship Id="rId15" Type="http://schemas.openxmlformats.org/officeDocument/2006/relationships/image" Target="../media/image68.sv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10" Type="http://schemas.openxmlformats.org/officeDocument/2006/relationships/image" Target="../media/image57.sv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5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57.svg"/><Relationship Id="rId4" Type="http://schemas.openxmlformats.org/officeDocument/2006/relationships/image" Target="../media/image64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53.png"/><Relationship Id="rId7" Type="http://schemas.openxmlformats.org/officeDocument/2006/relationships/image" Target="../media/image67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57.svg"/><Relationship Id="rId4" Type="http://schemas.openxmlformats.org/officeDocument/2006/relationships/image" Target="../media/image64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svg"/><Relationship Id="rId11" Type="http://schemas.openxmlformats.org/officeDocument/2006/relationships/image" Target="../media/image57.sv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66.sv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svg"/><Relationship Id="rId11" Type="http://schemas.openxmlformats.org/officeDocument/2006/relationships/image" Target="../media/image57.sv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66.sv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57.svg"/><Relationship Id="rId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10" Type="http://schemas.openxmlformats.org/officeDocument/2006/relationships/image" Target="../media/image57.svg"/><Relationship Id="rId4" Type="http://schemas.openxmlformats.org/officeDocument/2006/relationships/image" Target="../media/image65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6.sv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57.svg"/><Relationship Id="rId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6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svg"/><Relationship Id="rId3" Type="http://schemas.openxmlformats.org/officeDocument/2006/relationships/image" Target="../media/image61.png"/><Relationship Id="rId7" Type="http://schemas.openxmlformats.org/officeDocument/2006/relationships/image" Target="../media/image66.sv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57.svg"/><Relationship Id="rId5" Type="http://schemas.openxmlformats.org/officeDocument/2006/relationships/image" Target="../media/image64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6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10" Type="http://schemas.openxmlformats.org/officeDocument/2006/relationships/image" Target="../media/image70.sv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53.pn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2.png"/><Relationship Id="rId7" Type="http://schemas.openxmlformats.org/officeDocument/2006/relationships/image" Target="../media/image5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73.svg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77.sv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76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7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BE82A-79A7-4F5F-899F-6E98F966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8" y="41152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ES" sz="8500" dirty="0" err="1"/>
              <a:t>Aim</a:t>
            </a:r>
            <a:r>
              <a:rPr lang="es-ES" sz="8500" dirty="0"/>
              <a:t> Games </a:t>
            </a:r>
            <a:r>
              <a:rPr lang="es-ES" sz="8500" dirty="0" err="1"/>
              <a:t>Platform</a:t>
            </a:r>
            <a:endParaRPr lang="es-ES" sz="8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0B3DA-811C-4714-8D84-8F0C1E1F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8" y="4546475"/>
            <a:ext cx="6020627" cy="856702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s-ES" sz="2400" dirty="0">
                <a:solidFill>
                  <a:schemeClr val="bg2"/>
                </a:solidFill>
              </a:rPr>
              <a:t>The </a:t>
            </a:r>
            <a:r>
              <a:rPr lang="es-ES" sz="2400" dirty="0" err="1">
                <a:solidFill>
                  <a:schemeClr val="bg2"/>
                </a:solidFill>
              </a:rPr>
              <a:t>reference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platform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for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game-making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resources</a:t>
            </a:r>
            <a:endParaRPr lang="es-ES" sz="24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138E3-EC19-42DF-9E2F-9FE54A69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2796971"/>
            <a:ext cx="3995592" cy="1268601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4C3F51-9464-45F4-922E-C9776010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1</a:t>
            </a:fld>
            <a:endParaRPr lang="es-ES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1F68A6-5DBD-4DD9-A075-616AACEE4EA4}"/>
              </a:ext>
            </a:extLst>
          </p:cNvPr>
          <p:cNvSpPr txBox="1">
            <a:spLocks/>
          </p:cNvSpPr>
          <p:nvPr/>
        </p:nvSpPr>
        <p:spPr>
          <a:xfrm>
            <a:off x="926928" y="5589774"/>
            <a:ext cx="6020627" cy="85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 err="1">
                <a:solidFill>
                  <a:schemeClr val="bg2"/>
                </a:solidFill>
              </a:rPr>
              <a:t>Group</a:t>
            </a:r>
            <a:r>
              <a:rPr lang="es-ES" sz="1800" dirty="0">
                <a:solidFill>
                  <a:schemeClr val="bg2"/>
                </a:solidFill>
              </a:rPr>
              <a:t> 7</a:t>
            </a:r>
          </a:p>
          <a:p>
            <a:pPr algn="l"/>
            <a:r>
              <a:rPr lang="es-ES" sz="1800" dirty="0">
                <a:solidFill>
                  <a:schemeClr val="bg2"/>
                </a:solidFill>
              </a:rPr>
              <a:t>Speaker: Mario Bizcocho González</a:t>
            </a:r>
          </a:p>
        </p:txBody>
      </p:sp>
    </p:spTree>
    <p:extLst>
      <p:ext uri="{BB962C8B-B14F-4D97-AF65-F5344CB8AC3E}">
        <p14:creationId xmlns:p14="http://schemas.microsoft.com/office/powerpoint/2010/main" val="1842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7A9773D-1A27-44EE-B073-C41B018381D1}"/>
              </a:ext>
            </a:extLst>
          </p:cNvPr>
          <p:cNvSpPr txBox="1">
            <a:spLocks/>
          </p:cNvSpPr>
          <p:nvPr/>
        </p:nvSpPr>
        <p:spPr>
          <a:xfrm>
            <a:off x="1122444" y="311163"/>
            <a:ext cx="10274497" cy="1734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spc="800" dirty="0"/>
              <a:t>Competitor analysis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3F604-4DE4-46C8-A8DF-DBF3C153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n-US" sz="1900" smtClean="0">
                <a:solidFill>
                  <a:schemeClr val="accent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FBE066-0A87-4F64-BF15-2D8EFD33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07131"/>
              </p:ext>
            </p:extLst>
          </p:nvPr>
        </p:nvGraphicFramePr>
        <p:xfrm>
          <a:off x="1037550" y="1600696"/>
          <a:ext cx="10776078" cy="4774983"/>
        </p:xfrm>
        <a:graphic>
          <a:graphicData uri="http://schemas.openxmlformats.org/drawingml/2006/table">
            <a:tbl>
              <a:tblPr firstRow="1" bandRow="1"/>
              <a:tblGrid>
                <a:gridCol w="1258364">
                  <a:extLst>
                    <a:ext uri="{9D8B030D-6E8A-4147-A177-3AD203B41FA5}">
                      <a16:colId xmlns:a16="http://schemas.microsoft.com/office/drawing/2014/main" val="3796358532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2716873428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1474740027"/>
                    </a:ext>
                  </a:extLst>
                </a:gridCol>
                <a:gridCol w="867541">
                  <a:extLst>
                    <a:ext uri="{9D8B030D-6E8A-4147-A177-3AD203B41FA5}">
                      <a16:colId xmlns:a16="http://schemas.microsoft.com/office/drawing/2014/main" val="1951279961"/>
                    </a:ext>
                  </a:extLst>
                </a:gridCol>
                <a:gridCol w="818687">
                  <a:extLst>
                    <a:ext uri="{9D8B030D-6E8A-4147-A177-3AD203B41FA5}">
                      <a16:colId xmlns:a16="http://schemas.microsoft.com/office/drawing/2014/main" val="1404038580"/>
                    </a:ext>
                  </a:extLst>
                </a:gridCol>
                <a:gridCol w="627525">
                  <a:extLst>
                    <a:ext uri="{9D8B030D-6E8A-4147-A177-3AD203B41FA5}">
                      <a16:colId xmlns:a16="http://schemas.microsoft.com/office/drawing/2014/main" val="1061833948"/>
                    </a:ext>
                  </a:extLst>
                </a:gridCol>
                <a:gridCol w="1458022">
                  <a:extLst>
                    <a:ext uri="{9D8B030D-6E8A-4147-A177-3AD203B41FA5}">
                      <a16:colId xmlns:a16="http://schemas.microsoft.com/office/drawing/2014/main" val="99217747"/>
                    </a:ext>
                  </a:extLst>
                </a:gridCol>
                <a:gridCol w="1020471">
                  <a:extLst>
                    <a:ext uri="{9D8B030D-6E8A-4147-A177-3AD203B41FA5}">
                      <a16:colId xmlns:a16="http://schemas.microsoft.com/office/drawing/2014/main" val="2813257557"/>
                    </a:ext>
                  </a:extLst>
                </a:gridCol>
                <a:gridCol w="1379435">
                  <a:extLst>
                    <a:ext uri="{9D8B030D-6E8A-4147-A177-3AD203B41FA5}">
                      <a16:colId xmlns:a16="http://schemas.microsoft.com/office/drawing/2014/main" val="2571470073"/>
                    </a:ext>
                  </a:extLst>
                </a:gridCol>
                <a:gridCol w="1487759">
                  <a:extLst>
                    <a:ext uri="{9D8B030D-6E8A-4147-A177-3AD203B41FA5}">
                      <a16:colId xmlns:a16="http://schemas.microsoft.com/office/drawing/2014/main" val="4128410158"/>
                    </a:ext>
                  </a:extLst>
                </a:gridCol>
              </a:tblGrid>
              <a:tr h="586569">
                <a:tc>
                  <a:txBody>
                    <a:bodyPr/>
                    <a:lstStyle/>
                    <a:p>
                      <a:pPr algn="ctr" rtl="0" fontAlgn="b"/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AIM Games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Linkedin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Infojobs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Stratos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Icaro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Primerempleo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Jobrapido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Trabajos.com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Ibereoempleos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73920"/>
                  </a:ext>
                </a:extLst>
              </a:tr>
              <a:tr h="33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Forum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12499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Verify</a:t>
                      </a:r>
                      <a:r>
                        <a:rPr lang="es-ES" sz="1600" b="1" dirty="0">
                          <a:effectLst/>
                        </a:rPr>
                        <a:t> CV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1607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Share </a:t>
                      </a:r>
                      <a:r>
                        <a:rPr lang="es-ES" sz="1600" b="1" dirty="0" err="1">
                          <a:effectLst/>
                        </a:rPr>
                        <a:t>Resources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5233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Direct </a:t>
                      </a:r>
                      <a:r>
                        <a:rPr lang="es-ES" sz="1600" b="1" dirty="0" err="1">
                          <a:effectLst/>
                        </a:rPr>
                        <a:t>Messaging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99639"/>
                  </a:ext>
                </a:extLst>
              </a:tr>
              <a:tr h="33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Courses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6619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Company </a:t>
                      </a:r>
                      <a:r>
                        <a:rPr lang="es-ES" sz="1600" b="1" dirty="0" err="1">
                          <a:effectLst/>
                        </a:rPr>
                        <a:t>profiles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19589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Sector </a:t>
                      </a:r>
                      <a:r>
                        <a:rPr lang="es-ES" sz="1600" b="1" dirty="0" err="1">
                          <a:effectLst/>
                        </a:rPr>
                        <a:t>specific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16466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Organises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events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  <a:endParaRPr kumimoji="0" lang="es-E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  <a:endParaRPr kumimoji="0" lang="es-E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  <a:endParaRPr kumimoji="0" lang="es-E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7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2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92734"/>
              </p:ext>
            </p:extLst>
          </p:nvPr>
        </p:nvGraphicFramePr>
        <p:xfrm>
          <a:off x="1251678" y="2464895"/>
          <a:ext cx="10179050" cy="266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03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69791" y="245740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7327639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07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3194470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84208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10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14</a:t>
            </a:fld>
            <a:endParaRPr lang="es-ES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7B75E4C-7ED6-4108-AA27-6EC74AB6E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07958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65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1: PayPal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15</a:t>
            </a:fld>
            <a:endParaRPr lang="es-ES"/>
          </a:p>
        </p:txBody>
      </p:sp>
      <p:pic>
        <p:nvPicPr>
          <p:cNvPr id="6146" name="Picture 2" descr="https://lh6.googleusercontent.com/zUpuy-y4BsFrq9YXm41SXTbq48JBumLmIzWSlVz2xdlB0V6dJWuqkXNf0aNgDTPhKgU23hfsUtDlv_HTxzl2K-fXt1W3BMNelpRCVLZloRi5h-kD9ks8NPCa1Y04Oop0O55BIcEc">
            <a:extLst>
              <a:ext uri="{FF2B5EF4-FFF2-40B4-BE49-F238E27FC236}">
                <a16:creationId xmlns:a16="http://schemas.microsoft.com/office/drawing/2014/main" id="{C7905668-F609-4951-8348-4E4F19A3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2857711"/>
            <a:ext cx="6827520" cy="36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9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2: </a:t>
            </a:r>
            <a:r>
              <a:rPr lang="es-ES" sz="2400" dirty="0" err="1"/>
              <a:t>Database</a:t>
            </a:r>
            <a:r>
              <a:rPr lang="es-ES" sz="2400" dirty="0"/>
              <a:t> </a:t>
            </a:r>
            <a:r>
              <a:rPr lang="es-ES" sz="2400" dirty="0" err="1"/>
              <a:t>population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16</a:t>
            </a:fld>
            <a:endParaRPr lang="es-ES"/>
          </a:p>
        </p:txBody>
      </p:sp>
      <p:pic>
        <p:nvPicPr>
          <p:cNvPr id="6" name="Gráfico 5" descr="Base de datos">
            <a:extLst>
              <a:ext uri="{FF2B5EF4-FFF2-40B4-BE49-F238E27FC236}">
                <a16:creationId xmlns:a16="http://schemas.microsoft.com/office/drawing/2014/main" id="{BFC85A8F-8B55-4560-94C5-72F514201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6500" y="3429000"/>
            <a:ext cx="1718999" cy="17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3: Git </a:t>
            </a:r>
            <a:r>
              <a:rPr lang="es-ES" sz="2400" dirty="0" err="1"/>
              <a:t>management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17</a:t>
            </a:fld>
            <a:endParaRPr lang="es-ES"/>
          </a:p>
        </p:txBody>
      </p:sp>
      <p:pic>
        <p:nvPicPr>
          <p:cNvPr id="7170" name="Picture 2" descr="Resultado de imagen de git icon">
            <a:extLst>
              <a:ext uri="{FF2B5EF4-FFF2-40B4-BE49-F238E27FC236}">
                <a16:creationId xmlns:a16="http://schemas.microsoft.com/office/drawing/2014/main" id="{881CB4AD-6E36-47CE-A3EB-B0C8C10A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00" y="3429000"/>
            <a:ext cx="1841400" cy="18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2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8C23EF-AA58-4150-BDBC-26DF4F52ECA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7726" y="1266809"/>
          <a:ext cx="611654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74">
                  <a:extLst>
                    <a:ext uri="{9D8B030D-6E8A-4147-A177-3AD203B41FA5}">
                      <a16:colId xmlns:a16="http://schemas.microsoft.com/office/drawing/2014/main" val="2878102172"/>
                    </a:ext>
                  </a:extLst>
                </a:gridCol>
                <a:gridCol w="3058274">
                  <a:extLst>
                    <a:ext uri="{9D8B030D-6E8A-4147-A177-3AD203B41FA5}">
                      <a16:colId xmlns:a16="http://schemas.microsoft.com/office/drawing/2014/main" val="126919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2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Net </a:t>
                      </a:r>
                      <a:r>
                        <a:rPr lang="es-ES" sz="2200" dirty="0" err="1"/>
                        <a:t>cost</a:t>
                      </a:r>
                      <a:endParaRPr lang="es-E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Direct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 (salaries, social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, </a:t>
                      </a:r>
                      <a:r>
                        <a:rPr lang="es-ES" sz="2100" dirty="0" err="1"/>
                        <a:t>others</a:t>
                      </a:r>
                      <a:r>
                        <a:rPr lang="es-ES" sz="2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€32258.01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Indirect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costs</a:t>
                      </a:r>
                      <a:endParaRPr lang="es-E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Profit</a:t>
                      </a:r>
                      <a:endParaRPr lang="es-ES" sz="21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€4887.09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Total </a:t>
                      </a:r>
                      <a:r>
                        <a:rPr lang="es-ES" sz="2100" dirty="0" err="1"/>
                        <a:t>before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tax</a:t>
                      </a:r>
                      <a:endParaRPr lang="es-ES" sz="21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€40725.74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8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VAT (21%)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/>
                        <a:t>€8552.41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4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b="1" cap="small" baseline="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/>
                        <a:t>€49278.15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204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16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19</a:t>
            </a:fld>
            <a:endParaRPr lang="es-ES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99C37F6-8000-4D25-943C-798D276A724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128451"/>
          <a:ext cx="10179050" cy="4830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0107">
                  <a:extLst>
                    <a:ext uri="{9D8B030D-6E8A-4147-A177-3AD203B41FA5}">
                      <a16:colId xmlns:a16="http://schemas.microsoft.com/office/drawing/2014/main" val="64971929"/>
                    </a:ext>
                  </a:extLst>
                </a:gridCol>
                <a:gridCol w="1351778">
                  <a:extLst>
                    <a:ext uri="{9D8B030D-6E8A-4147-A177-3AD203B41FA5}">
                      <a16:colId xmlns:a16="http://schemas.microsoft.com/office/drawing/2014/main" val="3783948416"/>
                    </a:ext>
                  </a:extLst>
                </a:gridCol>
                <a:gridCol w="1555359">
                  <a:extLst>
                    <a:ext uri="{9D8B030D-6E8A-4147-A177-3AD203B41FA5}">
                      <a16:colId xmlns:a16="http://schemas.microsoft.com/office/drawing/2014/main" val="714957141"/>
                    </a:ext>
                  </a:extLst>
                </a:gridCol>
                <a:gridCol w="1337527">
                  <a:extLst>
                    <a:ext uri="{9D8B030D-6E8A-4147-A177-3AD203B41FA5}">
                      <a16:colId xmlns:a16="http://schemas.microsoft.com/office/drawing/2014/main" val="391553809"/>
                    </a:ext>
                  </a:extLst>
                </a:gridCol>
                <a:gridCol w="1135982">
                  <a:extLst>
                    <a:ext uri="{9D8B030D-6E8A-4147-A177-3AD203B41FA5}">
                      <a16:colId xmlns:a16="http://schemas.microsoft.com/office/drawing/2014/main" val="3466523626"/>
                    </a:ext>
                  </a:extLst>
                </a:gridCol>
                <a:gridCol w="1258131">
                  <a:extLst>
                    <a:ext uri="{9D8B030D-6E8A-4147-A177-3AD203B41FA5}">
                      <a16:colId xmlns:a16="http://schemas.microsoft.com/office/drawing/2014/main" val="2900408925"/>
                    </a:ext>
                  </a:extLst>
                </a:gridCol>
                <a:gridCol w="1260166">
                  <a:extLst>
                    <a:ext uri="{9D8B030D-6E8A-4147-A177-3AD203B41FA5}">
                      <a16:colId xmlns:a16="http://schemas.microsoft.com/office/drawing/2014/main" val="1804034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Name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Role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Price/hour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Invested hours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Gross Salary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Social costs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extLst>
                  <a:ext uri="{0D108BD9-81ED-4DB2-BD59-A6C34878D82A}">
                    <a16:rowId xmlns:a16="http://schemas.microsoft.com/office/drawing/2014/main" val="15525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De la Fuente Bonilla, Fco. Javier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CEO, Project Manager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25€/h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3750€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1124.63€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4874.63€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7403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Molina Domínguez, Jorge Manuel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CCO, CIO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7652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Bizcocho González, Mario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CMO, Speaker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6502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Monteseirín Puig, Alejandro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5770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Pérez Piñero, Iván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938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Arenas Arenas, Antonio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Frontend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0655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Santos Batista, Miguel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18116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Pazo Jiménez, Pablo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067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23047,5€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6905.76€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29953,75€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25229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6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/>
              <a:t>Papers, Please (Lukas Pope, 2013)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Papers, Please">
            <a:extLst>
              <a:ext uri="{FF2B5EF4-FFF2-40B4-BE49-F238E27FC236}">
                <a16:creationId xmlns:a16="http://schemas.microsoft.com/office/drawing/2014/main" id="{78086CED-A5F7-48E0-ACD1-F68ED8D0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2" y="1479829"/>
            <a:ext cx="9553055" cy="53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504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F018BA-7C22-4F1D-BBAB-487A76B1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571416"/>
            <a:ext cx="9331844" cy="5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4028139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730845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45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Productivity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22</a:t>
            </a:fld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E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team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member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efficiency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own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completed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completed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help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person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number</m:t>
                      </m:r>
                    </m:oMath>
                  </m:oMathPara>
                </a14:m>
                <a:endParaRPr lang="es-ES" sz="2800" dirty="0"/>
              </a:p>
              <a:p>
                <a:pPr marL="0" indent="0">
                  <a:buNone/>
                </a:pPr>
                <a:r>
                  <a:rPr lang="es-ES" sz="2800" b="1" dirty="0">
                    <a:solidFill>
                      <a:schemeClr val="tx1"/>
                    </a:solidFill>
                  </a:rPr>
                  <a:t>Ideal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value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1</a:t>
                </a:r>
              </a:p>
              <a:p>
                <a:pPr marL="0" indent="0">
                  <a:buNone/>
                </a:pPr>
                <a:r>
                  <a:rPr lang="es-ES" sz="2800" b="1" dirty="0" err="1">
                    <a:solidFill>
                      <a:schemeClr val="tx1"/>
                    </a:solidFill>
                  </a:rPr>
                  <a:t>Warning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&lt;0.7					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Superproductivity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&gt;1.3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98" b="-8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92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Punishment</a:t>
            </a:r>
            <a:r>
              <a:rPr lang="es-ES" dirty="0"/>
              <a:t> </a:t>
            </a:r>
            <a:r>
              <a:rPr lang="es-ES" dirty="0" err="1"/>
              <a:t>strategy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23</a:t>
            </a:fld>
            <a:endParaRPr lang="es-ES" dirty="0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7BEFE55-DBF7-4014-87C7-8023B87DC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1038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75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4810459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27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B878EC84-CA97-4A13-9A78-696B0A077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7260"/>
              </p:ext>
            </p:extLst>
          </p:nvPr>
        </p:nvGraphicFramePr>
        <p:xfrm>
          <a:off x="1051034" y="1276645"/>
          <a:ext cx="10668000" cy="113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Fco. Javier de la Fuente Bonilla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Jorge Manuel Molina Domínguez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Mario Bizcocho González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Alejandro Monteseirín Puig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Project manager, 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CCO, 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Speaker, 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81009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30923B09-4D6C-4CD6-94BF-BA7C18B054EB}"/>
              </a:ext>
            </a:extLst>
          </p:cNvPr>
          <p:cNvSpPr/>
          <p:nvPr/>
        </p:nvSpPr>
        <p:spPr>
          <a:xfrm>
            <a:off x="914400" y="5069840"/>
            <a:ext cx="1060704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3E022CE-6F35-4FA8-9175-C1B556AB0DAE}"/>
              </a:ext>
            </a:extLst>
          </p:cNvPr>
          <p:cNvSpPr/>
          <p:nvPr/>
        </p:nvSpPr>
        <p:spPr>
          <a:xfrm>
            <a:off x="1625600" y="5629244"/>
            <a:ext cx="622300" cy="53539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24.5</a:t>
            </a:r>
            <a:endParaRPr lang="es-ES" sz="175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041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25</a:t>
            </a:fld>
            <a:endParaRPr lang="es-ES" dirty="0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27130751-ECD7-4436-8B54-35714452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>
            <a:off x="4077150" y="2410817"/>
            <a:ext cx="1929500" cy="2572667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7FCB2083-171B-4A84-86B4-647D0A56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9" t="949" r="11193" b="15114"/>
          <a:stretch/>
        </p:blipFill>
        <p:spPr>
          <a:xfrm>
            <a:off x="1462516" y="2426854"/>
            <a:ext cx="1917703" cy="255693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03346B2-F5F3-4806-8A51-772747FD7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>
            <a:off x="6804618" y="2426854"/>
            <a:ext cx="1724210" cy="2607206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DDFA3131-2FB8-44B8-B736-366E1A4983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>
            <a:off x="9442263" y="2428323"/>
            <a:ext cx="1929501" cy="2572668"/>
          </a:xfrm>
          <a:prstGeom prst="rect">
            <a:avLst/>
          </a:prstGeom>
        </p:spPr>
      </p:pic>
      <p:pic>
        <p:nvPicPr>
          <p:cNvPr id="8" name="Gráfico 7" descr="Cronómetro">
            <a:extLst>
              <a:ext uri="{FF2B5EF4-FFF2-40B4-BE49-F238E27FC236}">
                <a16:creationId xmlns:a16="http://schemas.microsoft.com/office/drawing/2014/main" id="{545BE7ED-3A78-4647-B369-8DB9B6B9D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322" y="5627958"/>
            <a:ext cx="535398" cy="5353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4340001-11D6-4604-B865-C9EED83F6314}"/>
              </a:ext>
            </a:extLst>
          </p:cNvPr>
          <p:cNvSpPr txBox="1"/>
          <p:nvPr/>
        </p:nvSpPr>
        <p:spPr>
          <a:xfrm>
            <a:off x="2273525" y="558135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17737E1F-42DC-4049-9F7F-EEED5FD72C2E}"/>
              </a:ext>
            </a:extLst>
          </p:cNvPr>
          <p:cNvSpPr/>
          <p:nvPr/>
        </p:nvSpPr>
        <p:spPr>
          <a:xfrm>
            <a:off x="2613660" y="563682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D93123C8-AEB6-4EFE-A3B0-594C9B0CCBBF}"/>
              </a:ext>
            </a:extLst>
          </p:cNvPr>
          <p:cNvSpPr/>
          <p:nvPr/>
        </p:nvSpPr>
        <p:spPr>
          <a:xfrm>
            <a:off x="415798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18.5</a:t>
            </a:r>
            <a:endParaRPr lang="es-ES" sz="1750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FB9EB86-37FE-44EB-BF59-4BEF46620630}"/>
              </a:ext>
            </a:extLst>
          </p:cNvPr>
          <p:cNvSpPr txBox="1"/>
          <p:nvPr/>
        </p:nvSpPr>
        <p:spPr>
          <a:xfrm>
            <a:off x="480590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F46F48F7-DB1C-422E-9CF1-B05B30C35A6B}"/>
              </a:ext>
            </a:extLst>
          </p:cNvPr>
          <p:cNvSpPr/>
          <p:nvPr/>
        </p:nvSpPr>
        <p:spPr>
          <a:xfrm>
            <a:off x="514604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18.5</a:t>
            </a:r>
            <a:endParaRPr lang="es-ES" sz="1750" dirty="0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89F2A22-AB5F-489C-8644-087B29501B63}"/>
              </a:ext>
            </a:extLst>
          </p:cNvPr>
          <p:cNvSpPr/>
          <p:nvPr/>
        </p:nvSpPr>
        <p:spPr>
          <a:xfrm>
            <a:off x="685165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21</a:t>
            </a:r>
            <a:endParaRPr lang="es-ES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CC901668-3969-49A4-A072-75A859FCC8CC}"/>
              </a:ext>
            </a:extLst>
          </p:cNvPr>
          <p:cNvSpPr txBox="1"/>
          <p:nvPr/>
        </p:nvSpPr>
        <p:spPr>
          <a:xfrm>
            <a:off x="749957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56E1AC2B-7CE5-4C85-9836-77764BB0BCB5}"/>
              </a:ext>
            </a:extLst>
          </p:cNvPr>
          <p:cNvSpPr/>
          <p:nvPr/>
        </p:nvSpPr>
        <p:spPr>
          <a:xfrm>
            <a:off x="783971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21</a:t>
            </a:r>
            <a:endParaRPr lang="es-ES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D059A7CB-C56E-4F75-9FD1-6F6A9B0A27D5}"/>
              </a:ext>
            </a:extLst>
          </p:cNvPr>
          <p:cNvSpPr/>
          <p:nvPr/>
        </p:nvSpPr>
        <p:spPr>
          <a:xfrm>
            <a:off x="9541960" y="560733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24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02695C2-D281-4A3F-93A8-6429C7DEBC76}"/>
              </a:ext>
            </a:extLst>
          </p:cNvPr>
          <p:cNvSpPr txBox="1"/>
          <p:nvPr/>
        </p:nvSpPr>
        <p:spPr>
          <a:xfrm>
            <a:off x="10186895" y="551702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0057E080-23F0-4A65-85B3-1B082A545734}"/>
              </a:ext>
            </a:extLst>
          </p:cNvPr>
          <p:cNvSpPr/>
          <p:nvPr/>
        </p:nvSpPr>
        <p:spPr>
          <a:xfrm>
            <a:off x="10530020" y="561491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24</a:t>
            </a:r>
            <a:endParaRPr lang="es-ES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C319F9C-5AC7-413C-8D4C-69981C52ECED}"/>
              </a:ext>
            </a:extLst>
          </p:cNvPr>
          <p:cNvSpPr txBox="1"/>
          <p:nvPr/>
        </p:nvSpPr>
        <p:spPr>
          <a:xfrm>
            <a:off x="5956341" y="5572138"/>
            <a:ext cx="71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(h)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477E9E-8B21-4839-BE82-96BD97E960D9}"/>
              </a:ext>
            </a:extLst>
          </p:cNvPr>
          <p:cNvGrpSpPr/>
          <p:nvPr/>
        </p:nvGrpSpPr>
        <p:grpSpPr>
          <a:xfrm>
            <a:off x="1625600" y="6280314"/>
            <a:ext cx="1610360" cy="334114"/>
            <a:chOff x="1625600" y="6273950"/>
            <a:chExt cx="1610360" cy="334114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0E160CF6-9921-45B9-B967-4972B72577A8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C92DCFFE-7536-4893-AF7D-2A270B576A87}"/>
                </a:ext>
              </a:extLst>
            </p:cNvPr>
            <p:cNvSpPr/>
            <p:nvPr/>
          </p:nvSpPr>
          <p:spPr>
            <a:xfrm>
              <a:off x="1661160" y="6313735"/>
              <a:ext cx="1527048" cy="264690"/>
            </a:xfrm>
            <a:prstGeom prst="roundRect">
              <a:avLst/>
            </a:prstGeom>
            <a:solidFill>
              <a:srgbClr val="7FB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9A7CF26-D500-47F9-95AB-E5EA5C6F0FBA}"/>
              </a:ext>
            </a:extLst>
          </p:cNvPr>
          <p:cNvGrpSpPr/>
          <p:nvPr/>
        </p:nvGrpSpPr>
        <p:grpSpPr>
          <a:xfrm>
            <a:off x="4157980" y="6273950"/>
            <a:ext cx="1610360" cy="334114"/>
            <a:chOff x="1625600" y="6273950"/>
            <a:chExt cx="1610360" cy="334114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D5178130-A339-4F95-B93E-704FE99ECD2B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0541D0B1-DAB8-4F24-895F-14A6A4731DE5}"/>
                </a:ext>
              </a:extLst>
            </p:cNvPr>
            <p:cNvSpPr/>
            <p:nvPr/>
          </p:nvSpPr>
          <p:spPr>
            <a:xfrm>
              <a:off x="1661160" y="6313735"/>
              <a:ext cx="1518412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74E9A03-BA0A-41F2-B970-7D674281C9A1}"/>
              </a:ext>
            </a:extLst>
          </p:cNvPr>
          <p:cNvGrpSpPr/>
          <p:nvPr/>
        </p:nvGrpSpPr>
        <p:grpSpPr>
          <a:xfrm>
            <a:off x="6851650" y="6280314"/>
            <a:ext cx="1610360" cy="334114"/>
            <a:chOff x="1625600" y="6273950"/>
            <a:chExt cx="1610360" cy="334114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8E680C7B-9EF2-43E3-9968-14C6DBCD6DAB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6DF45637-466F-4F63-B7C0-BCF929656EC9}"/>
                </a:ext>
              </a:extLst>
            </p:cNvPr>
            <p:cNvSpPr/>
            <p:nvPr/>
          </p:nvSpPr>
          <p:spPr>
            <a:xfrm>
              <a:off x="1661160" y="6313735"/>
              <a:ext cx="1519174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D42996A7-9E9F-48AE-A257-BBA8C7F4E569}"/>
              </a:ext>
            </a:extLst>
          </p:cNvPr>
          <p:cNvGrpSpPr/>
          <p:nvPr/>
        </p:nvGrpSpPr>
        <p:grpSpPr>
          <a:xfrm>
            <a:off x="9544685" y="6273950"/>
            <a:ext cx="1610360" cy="334114"/>
            <a:chOff x="1625600" y="6273950"/>
            <a:chExt cx="1610360" cy="33411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D3F2D128-2083-4CFF-B352-14CB932E5D04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662CCA6A-4906-46DB-8051-D490845FA333}"/>
                </a:ext>
              </a:extLst>
            </p:cNvPr>
            <p:cNvSpPr/>
            <p:nvPr/>
          </p:nvSpPr>
          <p:spPr>
            <a:xfrm>
              <a:off x="1661160" y="6313735"/>
              <a:ext cx="1508379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8BECF8DA-3331-4E69-9985-29F7536ED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98" y="5057637"/>
            <a:ext cx="577898" cy="57789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215F3599-473D-4081-9A75-CB612A78D8AB}"/>
              </a:ext>
            </a:extLst>
          </p:cNvPr>
          <p:cNvSpPr/>
          <p:nvPr/>
        </p:nvSpPr>
        <p:spPr>
          <a:xfrm>
            <a:off x="1962068" y="5088759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1.6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3686752-21C8-423F-A070-5C76AA332BDD}"/>
              </a:ext>
            </a:extLst>
          </p:cNvPr>
          <p:cNvSpPr/>
          <p:nvPr/>
        </p:nvSpPr>
        <p:spPr>
          <a:xfrm>
            <a:off x="4482465" y="5068327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5BB943EB-36D3-4443-BCF9-616090CC2794}"/>
              </a:ext>
            </a:extLst>
          </p:cNvPr>
          <p:cNvSpPr/>
          <p:nvPr/>
        </p:nvSpPr>
        <p:spPr>
          <a:xfrm>
            <a:off x="7176135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3341B5BF-A83A-4332-A1D4-02E7E2FBEA7A}"/>
              </a:ext>
            </a:extLst>
          </p:cNvPr>
          <p:cNvSpPr/>
          <p:nvPr/>
        </p:nvSpPr>
        <p:spPr>
          <a:xfrm>
            <a:off x="9879780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1.6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4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ángulo 67">
            <a:extLst>
              <a:ext uri="{FF2B5EF4-FFF2-40B4-BE49-F238E27FC236}">
                <a16:creationId xmlns:a16="http://schemas.microsoft.com/office/drawing/2014/main" id="{9FC156C4-5B56-4BB9-88A7-3321282DE881}"/>
              </a:ext>
            </a:extLst>
          </p:cNvPr>
          <p:cNvSpPr/>
          <p:nvPr/>
        </p:nvSpPr>
        <p:spPr>
          <a:xfrm>
            <a:off x="914400" y="5069840"/>
            <a:ext cx="1060704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4A8DF8E5-0C49-452D-B37F-415B82F7699F}"/>
              </a:ext>
            </a:extLst>
          </p:cNvPr>
          <p:cNvSpPr/>
          <p:nvPr/>
        </p:nvSpPr>
        <p:spPr>
          <a:xfrm>
            <a:off x="1625600" y="562924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23.5</a:t>
            </a:r>
            <a:endParaRPr lang="es-ES" sz="1750" dirty="0"/>
          </a:p>
        </p:txBody>
      </p:sp>
      <p:pic>
        <p:nvPicPr>
          <p:cNvPr id="72" name="Gráfico 71" descr="Cronómetro">
            <a:extLst>
              <a:ext uri="{FF2B5EF4-FFF2-40B4-BE49-F238E27FC236}">
                <a16:creationId xmlns:a16="http://schemas.microsoft.com/office/drawing/2014/main" id="{33D37451-059B-46A8-82E4-AEBB5F2D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322" y="5627958"/>
            <a:ext cx="535398" cy="535398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A7AABD1A-4C88-44B9-96F7-2FA2D1C4187B}"/>
              </a:ext>
            </a:extLst>
          </p:cNvPr>
          <p:cNvSpPr txBox="1"/>
          <p:nvPr/>
        </p:nvSpPr>
        <p:spPr>
          <a:xfrm>
            <a:off x="2273525" y="558135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CA6F890D-43AE-4376-B99E-AC2ACE35BBF3}"/>
              </a:ext>
            </a:extLst>
          </p:cNvPr>
          <p:cNvSpPr/>
          <p:nvPr/>
        </p:nvSpPr>
        <p:spPr>
          <a:xfrm>
            <a:off x="2613660" y="563682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25.5</a:t>
            </a:r>
            <a:endParaRPr lang="es-ES" sz="1750" dirty="0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EAA39772-7669-41A4-89BD-9A96608D888F}"/>
              </a:ext>
            </a:extLst>
          </p:cNvPr>
          <p:cNvSpPr/>
          <p:nvPr/>
        </p:nvSpPr>
        <p:spPr>
          <a:xfrm>
            <a:off x="415798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22</a:t>
            </a:r>
            <a:endParaRPr lang="es-ES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B3D80478-1068-4914-B0A9-C54B7C5F8CE8}"/>
              </a:ext>
            </a:extLst>
          </p:cNvPr>
          <p:cNvSpPr txBox="1"/>
          <p:nvPr/>
        </p:nvSpPr>
        <p:spPr>
          <a:xfrm>
            <a:off x="480590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7876BA55-7EB2-47AE-826A-F0798AC787D5}"/>
              </a:ext>
            </a:extLst>
          </p:cNvPr>
          <p:cNvSpPr/>
          <p:nvPr/>
        </p:nvSpPr>
        <p:spPr>
          <a:xfrm>
            <a:off x="514604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solidFill>
                  <a:prstClr val="black"/>
                </a:solidFill>
              </a:rPr>
              <a:t>23</a:t>
            </a:r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4537F756-1B43-45CD-BF92-DAC7DF27A890}"/>
              </a:ext>
            </a:extLst>
          </p:cNvPr>
          <p:cNvSpPr/>
          <p:nvPr/>
        </p:nvSpPr>
        <p:spPr>
          <a:xfrm>
            <a:off x="685165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25.5</a:t>
            </a:r>
            <a:endParaRPr lang="es-ES" sz="1750" dirty="0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FFB8648-FF02-4BF7-BBAE-5866C04F90A6}"/>
              </a:ext>
            </a:extLst>
          </p:cNvPr>
          <p:cNvSpPr txBox="1"/>
          <p:nvPr/>
        </p:nvSpPr>
        <p:spPr>
          <a:xfrm>
            <a:off x="749957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909AF9C2-140F-4E94-9509-C1175F2A7BEA}"/>
              </a:ext>
            </a:extLst>
          </p:cNvPr>
          <p:cNvSpPr/>
          <p:nvPr/>
        </p:nvSpPr>
        <p:spPr>
          <a:xfrm>
            <a:off x="783971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28</a:t>
            </a:r>
            <a:endParaRPr lang="es-ES" dirty="0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EB104AFE-A536-417C-83DB-827CAB4B3A76}"/>
              </a:ext>
            </a:extLst>
          </p:cNvPr>
          <p:cNvSpPr/>
          <p:nvPr/>
        </p:nvSpPr>
        <p:spPr>
          <a:xfrm>
            <a:off x="9540056" y="562514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22</a:t>
            </a:r>
            <a:endParaRPr lang="es-ES" dirty="0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FDA557C2-FC83-47A1-A7C7-DB550D32C1DC}"/>
              </a:ext>
            </a:extLst>
          </p:cNvPr>
          <p:cNvSpPr txBox="1"/>
          <p:nvPr/>
        </p:nvSpPr>
        <p:spPr>
          <a:xfrm>
            <a:off x="10187981" y="5577252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18BC6487-8345-4B0F-B3AA-95CBED1F31BD}"/>
              </a:ext>
            </a:extLst>
          </p:cNvPr>
          <p:cNvSpPr/>
          <p:nvPr/>
        </p:nvSpPr>
        <p:spPr>
          <a:xfrm>
            <a:off x="10528116" y="563271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25</a:t>
            </a:r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F3A21EF3-9FEC-4910-BC2F-21CF668EE56E}"/>
              </a:ext>
            </a:extLst>
          </p:cNvPr>
          <p:cNvSpPr txBox="1"/>
          <p:nvPr/>
        </p:nvSpPr>
        <p:spPr>
          <a:xfrm>
            <a:off x="5956341" y="5580068"/>
            <a:ext cx="71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(h)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12" name="Marcador de contenido 4">
            <a:extLst>
              <a:ext uri="{FF2B5EF4-FFF2-40B4-BE49-F238E27FC236}">
                <a16:creationId xmlns:a16="http://schemas.microsoft.com/office/drawing/2014/main" id="{443E6068-6A52-4DC9-81FD-5853B748A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502857"/>
              </p:ext>
            </p:extLst>
          </p:nvPr>
        </p:nvGraphicFramePr>
        <p:xfrm>
          <a:off x="1051034" y="1227963"/>
          <a:ext cx="10668000" cy="99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Iván Pérez Piñero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Antonio Arenas </a:t>
                      </a:r>
                      <a:r>
                        <a:rPr lang="es-ES" dirty="0" err="1"/>
                        <a:t>Arenas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Miguel Santos Batista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Pablo Pazo Jiménez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Frontend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6576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508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26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E915AF-CED8-4486-B721-81592AA3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899" y="2217537"/>
            <a:ext cx="1912360" cy="25498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7E4AFF-8B97-442C-A061-1898F87CA5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0" t="13882" r="6790" b="-302"/>
          <a:stretch/>
        </p:blipFill>
        <p:spPr>
          <a:xfrm>
            <a:off x="6710033" y="2236027"/>
            <a:ext cx="1933529" cy="257803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BBD8355-77B3-4534-9067-A5FCB7D83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70" r="10470"/>
          <a:stretch/>
        </p:blipFill>
        <p:spPr>
          <a:xfrm>
            <a:off x="9472152" y="2244101"/>
            <a:ext cx="1841970" cy="258645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F80A53D5-4F77-4055-904F-A8E4C8967A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00" t="13175" r="10000" b="6825"/>
          <a:stretch/>
        </p:blipFill>
        <p:spPr>
          <a:xfrm>
            <a:off x="4124638" y="2236027"/>
            <a:ext cx="1900568" cy="2534090"/>
          </a:xfrm>
          <a:prstGeom prst="rect">
            <a:avLst/>
          </a:prstGeom>
        </p:spPr>
      </p:pic>
      <p:grpSp>
        <p:nvGrpSpPr>
          <p:cNvPr id="85" name="Grupo 84">
            <a:extLst>
              <a:ext uri="{FF2B5EF4-FFF2-40B4-BE49-F238E27FC236}">
                <a16:creationId xmlns:a16="http://schemas.microsoft.com/office/drawing/2014/main" id="{4C6292D7-E867-4E40-8DAA-19722EEEC0F7}"/>
              </a:ext>
            </a:extLst>
          </p:cNvPr>
          <p:cNvGrpSpPr/>
          <p:nvPr/>
        </p:nvGrpSpPr>
        <p:grpSpPr>
          <a:xfrm>
            <a:off x="1625600" y="6273950"/>
            <a:ext cx="1610360" cy="334114"/>
            <a:chOff x="1625600" y="6273950"/>
            <a:chExt cx="1610360" cy="334114"/>
          </a:xfrm>
        </p:grpSpPr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E20A01E4-B4C6-4C2D-A802-1A0412C37A4D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060E1529-5189-41B6-9A82-A751F14D2A4A}"/>
                </a:ext>
              </a:extLst>
            </p:cNvPr>
            <p:cNvSpPr/>
            <p:nvPr/>
          </p:nvSpPr>
          <p:spPr>
            <a:xfrm>
              <a:off x="1661160" y="6313735"/>
              <a:ext cx="1252728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CB79A619-C6F9-48DE-BA8F-CDAE9FFF6F71}"/>
              </a:ext>
            </a:extLst>
          </p:cNvPr>
          <p:cNvGrpSpPr/>
          <p:nvPr/>
        </p:nvGrpSpPr>
        <p:grpSpPr>
          <a:xfrm>
            <a:off x="4157980" y="6273950"/>
            <a:ext cx="1610360" cy="334114"/>
            <a:chOff x="1625600" y="6273950"/>
            <a:chExt cx="1610360" cy="334114"/>
          </a:xfrm>
        </p:grpSpPr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70EC5E88-87AF-44F1-BFF3-23FB58F010E4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32214D92-2669-4A96-A2DC-D59BC9A8774B}"/>
                </a:ext>
              </a:extLst>
            </p:cNvPr>
            <p:cNvSpPr/>
            <p:nvPr/>
          </p:nvSpPr>
          <p:spPr>
            <a:xfrm>
              <a:off x="1661160" y="6313735"/>
              <a:ext cx="1341628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769AA856-591E-4BE7-8D97-119E942F6089}"/>
              </a:ext>
            </a:extLst>
          </p:cNvPr>
          <p:cNvGrpSpPr/>
          <p:nvPr/>
        </p:nvGrpSpPr>
        <p:grpSpPr>
          <a:xfrm>
            <a:off x="6851650" y="6280314"/>
            <a:ext cx="1610360" cy="334114"/>
            <a:chOff x="1625600" y="6273950"/>
            <a:chExt cx="1610360" cy="334114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BB4D032D-6DF9-4E49-9AC3-E799DEFBA468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7DDD47FD-8F4B-4F43-86E2-DA133D10A6FD}"/>
                </a:ext>
              </a:extLst>
            </p:cNvPr>
            <p:cNvSpPr/>
            <p:nvPr/>
          </p:nvSpPr>
          <p:spPr>
            <a:xfrm>
              <a:off x="1661158" y="6313735"/>
              <a:ext cx="1324104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99A4D575-7C2A-42BA-BEC0-0577ECB68961}"/>
              </a:ext>
            </a:extLst>
          </p:cNvPr>
          <p:cNvGrpSpPr/>
          <p:nvPr/>
        </p:nvGrpSpPr>
        <p:grpSpPr>
          <a:xfrm>
            <a:off x="9544685" y="6273950"/>
            <a:ext cx="1610360" cy="334114"/>
            <a:chOff x="1625600" y="6273950"/>
            <a:chExt cx="1610360" cy="33411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6253E678-FC6F-4816-871F-2B9ABD295A7A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7488D5EE-C630-4FC3-BA0E-EB2A3B7FBB67}"/>
                </a:ext>
              </a:extLst>
            </p:cNvPr>
            <p:cNvSpPr/>
            <p:nvPr/>
          </p:nvSpPr>
          <p:spPr>
            <a:xfrm>
              <a:off x="1661160" y="6313735"/>
              <a:ext cx="1380363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C87B7CE6-B3CA-4469-A13C-FB80E0772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598" y="5057637"/>
            <a:ext cx="577898" cy="57789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6232ACA-DB3F-4953-8995-7CA65687C5A5}"/>
              </a:ext>
            </a:extLst>
          </p:cNvPr>
          <p:cNvSpPr/>
          <p:nvPr/>
        </p:nvSpPr>
        <p:spPr>
          <a:xfrm>
            <a:off x="1962068" y="5088759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9076C2C-0BC4-47E9-99E5-AC57559B932A}"/>
              </a:ext>
            </a:extLst>
          </p:cNvPr>
          <p:cNvSpPr/>
          <p:nvPr/>
        </p:nvSpPr>
        <p:spPr>
          <a:xfrm>
            <a:off x="4482465" y="5068327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1.3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E73A70C5-2C3D-4A04-AA80-E6D5BD34984B}"/>
              </a:ext>
            </a:extLst>
          </p:cNvPr>
          <p:cNvSpPr/>
          <p:nvPr/>
        </p:nvSpPr>
        <p:spPr>
          <a:xfrm>
            <a:off x="7176135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1.5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C5B866C-6CEC-4443-B0A5-AA7E90D6EAB8}"/>
              </a:ext>
            </a:extLst>
          </p:cNvPr>
          <p:cNvSpPr/>
          <p:nvPr/>
        </p:nvSpPr>
        <p:spPr>
          <a:xfrm>
            <a:off x="9879780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1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27</a:t>
            </a:fld>
            <a:endParaRPr lang="es-ES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2BDB280-38EE-4E08-8DAD-24B07A856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01"/>
          <a:stretch/>
        </p:blipFill>
        <p:spPr>
          <a:xfrm>
            <a:off x="1077778" y="1441540"/>
            <a:ext cx="9605656" cy="54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4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6ECAAE0-649D-418E-A06A-DF63D85A5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28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36533AC-3A82-4E32-A343-E02FC46BD03F}"/>
              </a:ext>
            </a:extLst>
          </p:cNvPr>
          <p:cNvSpPr/>
          <p:nvPr/>
        </p:nvSpPr>
        <p:spPr>
          <a:xfrm>
            <a:off x="6770786" y="1538638"/>
            <a:ext cx="5104984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rgbClr val="000000"/>
                </a:solidFill>
              </a:rPr>
              <a:t>Management and Testing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All the team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Parallel task – all project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A080F-82F0-4DFA-BC0B-F5BFFCE1C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9" t="949" r="11193" b="15114"/>
          <a:stretch/>
        </p:blipFill>
        <p:spPr>
          <a:xfrm>
            <a:off x="1381493" y="1652357"/>
            <a:ext cx="870378" cy="1160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CAB5BD-CB10-437C-8D62-63D70A5BC3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1" t="9354" r="4651" b="-52"/>
          <a:stretch/>
        </p:blipFill>
        <p:spPr>
          <a:xfrm flipH="1">
            <a:off x="2457726" y="1654873"/>
            <a:ext cx="849329" cy="11324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0045AB-2A97-4F0F-92D3-18AB6AB0B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5" b="9486"/>
          <a:stretch/>
        </p:blipFill>
        <p:spPr>
          <a:xfrm flipH="1">
            <a:off x="3574248" y="1644027"/>
            <a:ext cx="758965" cy="11476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2CD94-6EA0-4BE1-99F3-646E96C8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4734368" y="1649449"/>
            <a:ext cx="849329" cy="11324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D17AD1-0F64-4064-9BD0-5D73E60B1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493" y="2918227"/>
            <a:ext cx="849329" cy="11324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3AA926-4861-4059-A9C6-2C4744FCEE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90" t="13882" r="6790" b="-302"/>
          <a:stretch/>
        </p:blipFill>
        <p:spPr>
          <a:xfrm>
            <a:off x="3574250" y="2904303"/>
            <a:ext cx="858730" cy="1144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D6038-7B10-457F-9923-CFA0139DEE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470" r="10470"/>
          <a:stretch/>
        </p:blipFill>
        <p:spPr>
          <a:xfrm>
            <a:off x="4756672" y="2901635"/>
            <a:ext cx="818067" cy="11487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27499-E17C-4BCC-9882-B163EF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000" t="13175" r="10000" b="6825"/>
          <a:stretch/>
        </p:blipFill>
        <p:spPr>
          <a:xfrm>
            <a:off x="2461464" y="2918227"/>
            <a:ext cx="844092" cy="112545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10507F0C-1108-4E21-9F8C-13203BEC8E95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8CC8E5D7-DA44-47B2-837C-933C1DAF3DA1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BB8C91E-6A09-44D4-A72E-19E86E5ADF6E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E57E20D-F566-41FB-9E65-62F6479F8728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528F633-D4CA-4ECD-9806-18666BEBAE19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áfico 22" descr="Reproducir">
              <a:extLst>
                <a:ext uri="{FF2B5EF4-FFF2-40B4-BE49-F238E27FC236}">
                  <a16:creationId xmlns:a16="http://schemas.microsoft.com/office/drawing/2014/main" id="{573207D8-FB9D-417A-87E8-B11E6845B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5" name="Gráfico 24" descr="Marca de verificación">
              <a:extLst>
                <a:ext uri="{FF2B5EF4-FFF2-40B4-BE49-F238E27FC236}">
                  <a16:creationId xmlns:a16="http://schemas.microsoft.com/office/drawing/2014/main" id="{BE950228-BA66-450F-A7E6-6944A0C6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C6DE4F-2768-4EC7-87BF-30944B098590}"/>
              </a:ext>
            </a:extLst>
          </p:cNvPr>
          <p:cNvSpPr/>
          <p:nvPr/>
        </p:nvSpPr>
        <p:spPr>
          <a:xfrm>
            <a:off x="7744785" y="612354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10</a:t>
            </a:r>
            <a:endParaRPr lang="es-ES" sz="1750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9CAE2169-524B-465F-9DD8-4B54E7C3B8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26507" y="6122261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7A00E9-269E-47D3-9629-AFFB880D48F0}"/>
              </a:ext>
            </a:extLst>
          </p:cNvPr>
          <p:cNvSpPr txBox="1"/>
          <p:nvPr/>
        </p:nvSpPr>
        <p:spPr>
          <a:xfrm>
            <a:off x="8392710" y="607565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50B62FC-20C8-4523-9D2C-A0B5E4D32BCD}"/>
              </a:ext>
            </a:extLst>
          </p:cNvPr>
          <p:cNvSpPr/>
          <p:nvPr/>
        </p:nvSpPr>
        <p:spPr>
          <a:xfrm>
            <a:off x="8732845" y="613112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0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rgbClr val="000000"/>
                </a:solidFill>
              </a:rPr>
              <a:t>Django training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All the team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Parallel task – all project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A080F-82F0-4DFA-BC0B-F5BFFCE1C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1381493" y="1652357"/>
            <a:ext cx="870378" cy="1160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CAB5BD-CB10-437C-8D62-63D70A5BC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" t="9354" r="4651" b="-52"/>
          <a:stretch/>
        </p:blipFill>
        <p:spPr>
          <a:xfrm flipH="1">
            <a:off x="2457726" y="1654873"/>
            <a:ext cx="849329" cy="11324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0045AB-2A97-4F0F-92D3-18AB6AB0B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 flipH="1">
            <a:off x="3574248" y="1644027"/>
            <a:ext cx="758965" cy="11476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2CD94-6EA0-4BE1-99F3-646E96C8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4734368" y="1649449"/>
            <a:ext cx="849329" cy="11324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D17AD1-0F64-4064-9BD0-5D73E60B1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493" y="2918227"/>
            <a:ext cx="849329" cy="11324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3AA926-4861-4059-A9C6-2C4744FCEE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90" t="13882" r="6790" b="-302"/>
          <a:stretch/>
        </p:blipFill>
        <p:spPr>
          <a:xfrm>
            <a:off x="3574250" y="2904303"/>
            <a:ext cx="858730" cy="1144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D6038-7B10-457F-9923-CFA0139DEE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70" r="10470"/>
          <a:stretch/>
        </p:blipFill>
        <p:spPr>
          <a:xfrm>
            <a:off x="4756672" y="2901635"/>
            <a:ext cx="818067" cy="11487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27499-E17C-4BCC-9882-B163EF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00" t="13175" r="10000" b="6825"/>
          <a:stretch/>
        </p:blipFill>
        <p:spPr>
          <a:xfrm>
            <a:off x="2461464" y="2918227"/>
            <a:ext cx="844092" cy="11254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2C6E16EA-2CB1-48AB-9EDA-ADF5896AB9D8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C6810B4-26AE-4556-81BF-419FD0D79D47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7C34838-0F76-4F53-865D-D3D2B6C97AA0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A73FD5A-F1C8-4E29-8429-A2BE2E21B390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D29EB86F-9524-43DB-B7B3-78839499D62A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" name="Gráfico 26" descr="Reproducir">
              <a:extLst>
                <a:ext uri="{FF2B5EF4-FFF2-40B4-BE49-F238E27FC236}">
                  <a16:creationId xmlns:a16="http://schemas.microsoft.com/office/drawing/2014/main" id="{388E8D09-C780-43EC-B6D6-366DBEC0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8" name="Gráfico 27" descr="Marca de verificación">
              <a:extLst>
                <a:ext uri="{FF2B5EF4-FFF2-40B4-BE49-F238E27FC236}">
                  <a16:creationId xmlns:a16="http://schemas.microsoft.com/office/drawing/2014/main" id="{4FB5A28E-D653-4F3B-9ABC-3EBABE8D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30" name="Imagen 2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3C6A469-77BA-4F98-B3C5-44A1B82621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A557874F-8B8E-4925-92EE-5C79985CAEE5}"/>
              </a:ext>
            </a:extLst>
          </p:cNvPr>
          <p:cNvSpPr/>
          <p:nvPr/>
        </p:nvSpPr>
        <p:spPr>
          <a:xfrm>
            <a:off x="6780692" y="1767825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06EDA9C-F360-4081-A990-5D770137EBD0}"/>
              </a:ext>
            </a:extLst>
          </p:cNvPr>
          <p:cNvSpPr/>
          <p:nvPr/>
        </p:nvSpPr>
        <p:spPr>
          <a:xfrm>
            <a:off x="7407482" y="608117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3</a:t>
            </a:r>
            <a:endParaRPr lang="es-ES" sz="2400" dirty="0"/>
          </a:p>
        </p:txBody>
      </p:sp>
      <p:pic>
        <p:nvPicPr>
          <p:cNvPr id="33" name="Gráfico 32" descr="Cronómetro">
            <a:extLst>
              <a:ext uri="{FF2B5EF4-FFF2-40B4-BE49-F238E27FC236}">
                <a16:creationId xmlns:a16="http://schemas.microsoft.com/office/drawing/2014/main" id="{B33801DA-2A23-4EEA-B7B0-74224D1FF9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89204" y="6079891"/>
            <a:ext cx="535398" cy="53539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76A305B7-75D9-4903-A66D-7D008985F7CA}"/>
              </a:ext>
            </a:extLst>
          </p:cNvPr>
          <p:cNvSpPr txBox="1"/>
          <p:nvPr/>
        </p:nvSpPr>
        <p:spPr>
          <a:xfrm>
            <a:off x="8055407" y="603328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FAD1F76-97A5-40D0-9248-2603D6A2FA86}"/>
              </a:ext>
            </a:extLst>
          </p:cNvPr>
          <p:cNvSpPr/>
          <p:nvPr/>
        </p:nvSpPr>
        <p:spPr>
          <a:xfrm>
            <a:off x="8395542" y="608875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 err="1"/>
              <a:t>TemTem</a:t>
            </a:r>
            <a:r>
              <a:rPr lang="en-GB" dirty="0"/>
              <a:t> (</a:t>
            </a:r>
            <a:r>
              <a:rPr lang="en-GB" dirty="0" err="1"/>
              <a:t>CremaGames</a:t>
            </a:r>
            <a:r>
              <a:rPr lang="en-GB" dirty="0"/>
              <a:t>, 2019)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50" name="Picture 2" descr="https://steamcdn-a.akamaihd.net/steam/apps/745920/extras/Steam_Game.jpg?t=1549448328">
            <a:extLst>
              <a:ext uri="{FF2B5EF4-FFF2-40B4-BE49-F238E27FC236}">
                <a16:creationId xmlns:a16="http://schemas.microsoft.com/office/drawing/2014/main" id="{D9A580B4-011E-4FDC-9738-BF9630EE4A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472" y="1585732"/>
            <a:ext cx="9359056" cy="52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9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Fco. Javier de la Fuente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Developer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532" y="1546907"/>
            <a:ext cx="1929500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A0F78E2-7416-457B-A06E-A071B67AF0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C28135DB-BFA8-4449-B9ED-C2258924875E}"/>
              </a:ext>
            </a:extLst>
          </p:cNvPr>
          <p:cNvSpPr/>
          <p:nvPr/>
        </p:nvSpPr>
        <p:spPr>
          <a:xfrm>
            <a:off x="6773072" y="1994013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DD803F2-ED43-4234-8B0F-DF4E8B825ECE}"/>
              </a:ext>
            </a:extLst>
          </p:cNvPr>
          <p:cNvSpPr/>
          <p:nvPr/>
        </p:nvSpPr>
        <p:spPr>
          <a:xfrm>
            <a:off x="7141464" y="4498193"/>
            <a:ext cx="2200656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B8CB9C4-CF2B-43F7-8438-D1BF07A36BE6}"/>
              </a:ext>
            </a:extLst>
          </p:cNvPr>
          <p:cNvSpPr/>
          <p:nvPr/>
        </p:nvSpPr>
        <p:spPr>
          <a:xfrm>
            <a:off x="9305544" y="4729841"/>
            <a:ext cx="106680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Planning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Fco. Javier de la Fuente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1 </a:t>
            </a:r>
            <a:r>
              <a:rPr lang="es-ES" sz="2400" dirty="0" err="1">
                <a:solidFill>
                  <a:srgbClr val="000000"/>
                </a:solidFill>
              </a:rPr>
              <a:t>day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532" y="1546907"/>
            <a:ext cx="1929500" cy="257266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C8DB2B54-6445-4602-B9A0-8B505CE8659F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104252-EDAB-483A-B0F0-C774D244BDF3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1E4FC044-3B38-4560-B4F7-B3A731D6F487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D3DC83EE-38FC-4E9C-A4E3-D8536DD83821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5FD2E04-EB7F-48F6-9DB0-B7F9BC94D232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2" name="Gráfico 21" descr="Reproducir">
              <a:extLst>
                <a:ext uri="{FF2B5EF4-FFF2-40B4-BE49-F238E27FC236}">
                  <a16:creationId xmlns:a16="http://schemas.microsoft.com/office/drawing/2014/main" id="{5A191991-6C65-4E8F-8209-BBD3A417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3" name="Gráfico 22" descr="Marca de verificación">
              <a:extLst>
                <a:ext uri="{FF2B5EF4-FFF2-40B4-BE49-F238E27FC236}">
                  <a16:creationId xmlns:a16="http://schemas.microsoft.com/office/drawing/2014/main" id="{9E0C2097-23DA-476A-8316-DE6D7208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A0F78E2-7416-457B-A06E-A071B67AF0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C28135DB-BFA8-4449-B9ED-C2258924875E}"/>
              </a:ext>
            </a:extLst>
          </p:cNvPr>
          <p:cNvSpPr/>
          <p:nvPr/>
        </p:nvSpPr>
        <p:spPr>
          <a:xfrm>
            <a:off x="6773072" y="1994013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BD29941-CB8B-49F9-B0FD-4606C0877F60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27" name="Gráfico 26" descr="Cronómetro">
            <a:extLst>
              <a:ext uri="{FF2B5EF4-FFF2-40B4-BE49-F238E27FC236}">
                <a16:creationId xmlns:a16="http://schemas.microsoft.com/office/drawing/2014/main" id="{2A3110BC-3B02-4A78-95AE-369527570C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F33BF77-A627-4E84-A613-8775398B4344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01464D9-0D66-496A-9E13-EE17AE014DC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Create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curriculum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Fco. Javier de la Fuente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6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E57D462-120B-469B-8C74-55BEE3D51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973" y="1552432"/>
            <a:ext cx="1918119" cy="2557492"/>
          </a:xfrm>
          <a:prstGeom prst="rect">
            <a:avLst/>
          </a:prstGeom>
        </p:spPr>
      </p:pic>
      <p:pic>
        <p:nvPicPr>
          <p:cNvPr id="27" name="Imagen 2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33DA59C-ACB6-476B-905D-2D84BCF49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3832FAE9-1358-4EFF-B3CA-0F35C2764C8E}"/>
              </a:ext>
            </a:extLst>
          </p:cNvPr>
          <p:cNvSpPr/>
          <p:nvPr/>
        </p:nvSpPr>
        <p:spPr>
          <a:xfrm>
            <a:off x="7155036" y="4494145"/>
            <a:ext cx="2184035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7982013-A5AD-472A-9F57-493287311CE8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1B83D05-D2DF-449B-BCB3-0926768066E4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8E3BB34-2281-4D5D-8B9C-959FBE42DEB2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D05D9B4-6F49-405A-BEC0-2428CD4F9BE1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49C3509-CD56-4868-A5C0-F35DE1E4E954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4" name="Gráfico 33" descr="Reproducir">
              <a:extLst>
                <a:ext uri="{FF2B5EF4-FFF2-40B4-BE49-F238E27FC236}">
                  <a16:creationId xmlns:a16="http://schemas.microsoft.com/office/drawing/2014/main" id="{17C75A85-3851-43C3-BED3-7F80693D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5" name="Gráfico 34" descr="Marca de verificación">
              <a:extLst>
                <a:ext uri="{FF2B5EF4-FFF2-40B4-BE49-F238E27FC236}">
                  <a16:creationId xmlns:a16="http://schemas.microsoft.com/office/drawing/2014/main" id="{9418AA7C-38C8-4F2A-9F12-1C7C51C75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1A9896C-D578-4CFC-BCEF-3906870D3D0B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37" name="Gráfico 36" descr="Cronómetro">
            <a:extLst>
              <a:ext uri="{FF2B5EF4-FFF2-40B4-BE49-F238E27FC236}">
                <a16:creationId xmlns:a16="http://schemas.microsoft.com/office/drawing/2014/main" id="{99284BC0-AD54-4956-AF96-5FB960A90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F8C30C3F-C183-4157-8926-C7405C7526C0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6F590B1A-8DC0-4F3E-A078-EEA5AFA89467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5.5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8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View </a:t>
            </a:r>
            <a:r>
              <a:rPr lang="es-ES" sz="3200" b="1" dirty="0" err="1">
                <a:solidFill>
                  <a:srgbClr val="000000"/>
                </a:solidFill>
              </a:rPr>
              <a:t>curriculum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Fco. Javier de la Fuente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3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2.5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E57D462-120B-469B-8C74-55BEE3D51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973" y="1552432"/>
            <a:ext cx="1918119" cy="2557492"/>
          </a:xfrm>
          <a:prstGeom prst="rect">
            <a:avLst/>
          </a:prstGeom>
        </p:spPr>
      </p:pic>
      <p:pic>
        <p:nvPicPr>
          <p:cNvPr id="27" name="Imagen 2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DC11462-8847-4650-A0AC-A295741DE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F0AAE7E-E953-491E-930B-D46D7816AF25}"/>
              </a:ext>
            </a:extLst>
          </p:cNvPr>
          <p:cNvSpPr/>
          <p:nvPr/>
        </p:nvSpPr>
        <p:spPr>
          <a:xfrm>
            <a:off x="9292266" y="4721333"/>
            <a:ext cx="109531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FF9A9F2-6433-41A8-9D0C-F0BEF43959EF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D05E7BD-265B-421F-8B6C-5EACF9EE535B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CD8F806B-D30A-4906-8D44-D39B4EC6388F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9C26336E-9380-4E52-BB29-186574BC4871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B9799E53-A9A7-4E82-A4E1-FAA128817380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4" name="Gráfico 33" descr="Reproducir">
              <a:extLst>
                <a:ext uri="{FF2B5EF4-FFF2-40B4-BE49-F238E27FC236}">
                  <a16:creationId xmlns:a16="http://schemas.microsoft.com/office/drawing/2014/main" id="{9FDD06E4-C56B-4B36-B909-BE23C636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5" name="Gráfico 34" descr="Marca de verificación">
              <a:extLst>
                <a:ext uri="{FF2B5EF4-FFF2-40B4-BE49-F238E27FC236}">
                  <a16:creationId xmlns:a16="http://schemas.microsoft.com/office/drawing/2014/main" id="{AEEEFFEE-13E3-4964-8D14-4C7B5021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D99A45BF-6BB3-498B-B694-07606ECB4E1F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3</a:t>
            </a:r>
            <a:endParaRPr lang="es-ES" sz="2400" dirty="0"/>
          </a:p>
        </p:txBody>
      </p:sp>
      <p:pic>
        <p:nvPicPr>
          <p:cNvPr id="37" name="Gráfico 36" descr="Cronómetro">
            <a:extLst>
              <a:ext uri="{FF2B5EF4-FFF2-40B4-BE49-F238E27FC236}">
                <a16:creationId xmlns:a16="http://schemas.microsoft.com/office/drawing/2014/main" id="{BDA96F7E-55AE-45D5-B1E8-1FE7BA35C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8DBC605-072E-4802-A6D0-5167AD36DA84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A9813E75-1846-4736-9F0A-5D6F863D9114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2.5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0" name="Gráfico 39" descr="Flecha: recto">
            <a:extLst>
              <a:ext uri="{FF2B5EF4-FFF2-40B4-BE49-F238E27FC236}">
                <a16:creationId xmlns:a16="http://schemas.microsoft.com/office/drawing/2014/main" id="{4A46A3FB-E00D-4E8E-BC6D-6768A4CA89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10387584" y="4645078"/>
            <a:ext cx="709804" cy="396372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0F4338D3-3013-49F1-80B2-CC1C3A60EC63}"/>
              </a:ext>
            </a:extLst>
          </p:cNvPr>
          <p:cNvSpPr/>
          <p:nvPr/>
        </p:nvSpPr>
        <p:spPr>
          <a:xfrm>
            <a:off x="9292266" y="4714609"/>
            <a:ext cx="420694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32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Alejandro Monteseirín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C277710-A173-40D7-A714-E2281A218C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B161A94-675C-40CD-85A5-EA94B7E946D5}"/>
              </a:ext>
            </a:extLst>
          </p:cNvPr>
          <p:cNvSpPr/>
          <p:nvPr/>
        </p:nvSpPr>
        <p:spPr>
          <a:xfrm>
            <a:off x="6780692" y="2221215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1E596D9-8283-4F69-81A1-A3E9BC1FB8F2}"/>
              </a:ext>
            </a:extLst>
          </p:cNvPr>
          <p:cNvSpPr/>
          <p:nvPr/>
        </p:nvSpPr>
        <p:spPr>
          <a:xfrm>
            <a:off x="9298362" y="5189394"/>
            <a:ext cx="106680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17D3AD9-A528-4DE0-8033-51ADE878E323}"/>
              </a:ext>
            </a:extLst>
          </p:cNvPr>
          <p:cNvSpPr/>
          <p:nvPr/>
        </p:nvSpPr>
        <p:spPr>
          <a:xfrm>
            <a:off x="6780692" y="2462643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4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Django </a:t>
            </a:r>
            <a:r>
              <a:rPr lang="es-ES" sz="3200" b="1" dirty="0" err="1">
                <a:solidFill>
                  <a:srgbClr val="000000"/>
                </a:solidFill>
              </a:rPr>
              <a:t>template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Monteseirín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1 </a:t>
            </a:r>
            <a:r>
              <a:rPr lang="es-ES" sz="2400" dirty="0" err="1">
                <a:solidFill>
                  <a:srgbClr val="000000"/>
                </a:solidFill>
              </a:rPr>
              <a:t>day</a:t>
            </a:r>
            <a:r>
              <a:rPr lang="es-ES" sz="2400" dirty="0">
                <a:solidFill>
                  <a:srgbClr val="000000"/>
                </a:solidFill>
              </a:rPr>
              <a:t> – 2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B333EA8-30AD-4279-B220-5528FBD919FD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606C2A5A-80D6-4478-BDA5-5683503D8D88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3540127-FA18-4849-8CCB-8B10F25197E8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2470069-F298-409B-A0E4-EE0FAC600129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885A721-4007-4AF4-B880-7E0B5EFF43DD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Gráfico 20" descr="Reproducir">
              <a:extLst>
                <a:ext uri="{FF2B5EF4-FFF2-40B4-BE49-F238E27FC236}">
                  <a16:creationId xmlns:a16="http://schemas.microsoft.com/office/drawing/2014/main" id="{DBB8B1CF-0502-4BEA-B759-11A5DF54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2" name="Gráfico 21" descr="Marca de verificación">
              <a:extLst>
                <a:ext uri="{FF2B5EF4-FFF2-40B4-BE49-F238E27FC236}">
                  <a16:creationId xmlns:a16="http://schemas.microsoft.com/office/drawing/2014/main" id="{D5CA752D-AB51-4EFC-84E2-C8130A6D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C277710-A173-40D7-A714-E2281A218CC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2B161A94-675C-40CD-85A5-EA94B7E946D5}"/>
              </a:ext>
            </a:extLst>
          </p:cNvPr>
          <p:cNvSpPr/>
          <p:nvPr/>
        </p:nvSpPr>
        <p:spPr>
          <a:xfrm>
            <a:off x="6780692" y="2221215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565E9EC-C928-4532-B5DD-937449491A4E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90FCFCDD-79D6-4070-8114-8880508B7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1D432D8-88A0-4EBE-A224-6070CD936851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CA4D201-41A3-4B4F-8205-7B8DA3AD687D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4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36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Heroku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deployment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Monteseirín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1 </a:t>
            </a:r>
            <a:r>
              <a:rPr lang="es-ES" sz="2400" dirty="0" err="1">
                <a:solidFill>
                  <a:srgbClr val="000000"/>
                </a:solidFill>
              </a:rPr>
              <a:t>day</a:t>
            </a:r>
            <a:r>
              <a:rPr lang="es-ES" sz="2400" dirty="0">
                <a:solidFill>
                  <a:srgbClr val="000000"/>
                </a:solidFill>
              </a:rPr>
              <a:t> – 2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B333EA8-30AD-4279-B220-5528FBD919FD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606C2A5A-80D6-4478-BDA5-5683503D8D88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B3540127-FA18-4849-8CCB-8B10F25197E8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2470069-F298-409B-A0E4-EE0FAC600129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885A721-4007-4AF4-B880-7E0B5EFF43DD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Gráfico 20" descr="Reproducir">
              <a:extLst>
                <a:ext uri="{FF2B5EF4-FFF2-40B4-BE49-F238E27FC236}">
                  <a16:creationId xmlns:a16="http://schemas.microsoft.com/office/drawing/2014/main" id="{DBB8B1CF-0502-4BEA-B759-11A5DF54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2" name="Gráfico 21" descr="Marca de verificación">
              <a:extLst>
                <a:ext uri="{FF2B5EF4-FFF2-40B4-BE49-F238E27FC236}">
                  <a16:creationId xmlns:a16="http://schemas.microsoft.com/office/drawing/2014/main" id="{D5CA752D-AB51-4EFC-84E2-C8130A6D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pic>
        <p:nvPicPr>
          <p:cNvPr id="25" name="Imagen 2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5436577-F478-4582-91C8-78325DABCF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689204" y="1424743"/>
            <a:ext cx="5218316" cy="42242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3CBE32DD-4E08-40F3-9E07-57187219885F}"/>
              </a:ext>
            </a:extLst>
          </p:cNvPr>
          <p:cNvSpPr/>
          <p:nvPr/>
        </p:nvSpPr>
        <p:spPr>
          <a:xfrm>
            <a:off x="6780692" y="2448545"/>
            <a:ext cx="39811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0672AB0-859E-42DE-A5A3-86D9B6D74350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748C20F2-6009-4538-9DB5-FD4996AA66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F72B490-CD20-4062-B334-38DF95BE48B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BB85B7C-CDA7-4FB5-9A81-1E66F6DD3BAD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177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Make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payment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Monteseirín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3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4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3068B8E-7CE5-4392-B889-2C63D7E50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A1E7E7C-769F-48CE-82F3-E2A97ABE54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D7B25162-B4DA-40A7-8057-8DED9488C39C}"/>
              </a:ext>
            </a:extLst>
          </p:cNvPr>
          <p:cNvSpPr/>
          <p:nvPr/>
        </p:nvSpPr>
        <p:spPr>
          <a:xfrm>
            <a:off x="8741664" y="5298236"/>
            <a:ext cx="106680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362A890-C0CD-45C9-BB1F-EE56E0D6EDE8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B66F964-15E7-487C-9C66-D30B1F60AAB7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16653B8-8914-44A1-9211-472759551FB6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FBE19050-37DF-41B6-A98B-170B7C80F121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886067-1ED3-482F-840F-52F00C40A44E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Gráfico 31" descr="Reproducir">
              <a:extLst>
                <a:ext uri="{FF2B5EF4-FFF2-40B4-BE49-F238E27FC236}">
                  <a16:creationId xmlns:a16="http://schemas.microsoft.com/office/drawing/2014/main" id="{B62E5A04-DE59-411F-9837-C31D90F2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3" name="Gráfico 32" descr="Marca de verificación">
              <a:extLst>
                <a:ext uri="{FF2B5EF4-FFF2-40B4-BE49-F238E27FC236}">
                  <a16:creationId xmlns:a16="http://schemas.microsoft.com/office/drawing/2014/main" id="{B72D29FC-A60D-44D9-A0A3-F5F47E49B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0D84C6C9-8482-4F9C-874C-1EAA032BE46B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4</a:t>
            </a:r>
            <a:endParaRPr lang="es-ES" sz="2400" dirty="0"/>
          </a:p>
        </p:txBody>
      </p:sp>
      <p:pic>
        <p:nvPicPr>
          <p:cNvPr id="35" name="Gráfico 34" descr="Cronómetro">
            <a:extLst>
              <a:ext uri="{FF2B5EF4-FFF2-40B4-BE49-F238E27FC236}">
                <a16:creationId xmlns:a16="http://schemas.microsoft.com/office/drawing/2014/main" id="{57FCB5B8-48D6-4DE2-9F85-5C5ECFE2B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9726F25-710F-4462-9F13-E72E3F198AD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4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FBBF47A-B641-43D8-81F0-0A00B9CE1D06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746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Pablo Pazo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12CD1-A6A2-428A-9C3D-115D4609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0" r="10470"/>
          <a:stretch/>
        </p:blipFill>
        <p:spPr>
          <a:xfrm>
            <a:off x="2834720" y="1538638"/>
            <a:ext cx="1841970" cy="2586459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643D6EF-E157-4D0F-8652-BC9524011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151026F-0581-4C07-8296-2ADC74540BF8}"/>
              </a:ext>
            </a:extLst>
          </p:cNvPr>
          <p:cNvSpPr/>
          <p:nvPr/>
        </p:nvSpPr>
        <p:spPr>
          <a:xfrm>
            <a:off x="6585620" y="2786907"/>
            <a:ext cx="257666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7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Model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Building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Pablo Pazo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7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12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12CD1-A6A2-428A-9C3D-115D4609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0" r="10470"/>
          <a:stretch/>
        </p:blipFill>
        <p:spPr>
          <a:xfrm>
            <a:off x="2834720" y="1538638"/>
            <a:ext cx="1841970" cy="2586459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61E872BE-ABA1-42E0-9D00-42287C95EA60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BC358B94-BCFA-4A5C-9B4B-7F2AA190EE67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7A6479B-F3E5-436D-8869-BBA76B7171ED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4319950-F895-4B3B-BF99-849005B581A8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DEC5F06-27BC-4598-AD80-495C1AD752A3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" name="Gráfico 27" descr="Reproducir">
              <a:extLst>
                <a:ext uri="{FF2B5EF4-FFF2-40B4-BE49-F238E27FC236}">
                  <a16:creationId xmlns:a16="http://schemas.microsoft.com/office/drawing/2014/main" id="{38D912C1-A5E4-41D4-9A3A-3545E862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9" name="Gráfico 28" descr="Marca de verificación">
              <a:extLst>
                <a:ext uri="{FF2B5EF4-FFF2-40B4-BE49-F238E27FC236}">
                  <a16:creationId xmlns:a16="http://schemas.microsoft.com/office/drawing/2014/main" id="{352FDDF0-404E-4ED9-A630-9B94CE42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643D6EF-E157-4D0F-8652-BC95240112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151026F-0581-4C07-8296-2ADC74540BF8}"/>
              </a:ext>
            </a:extLst>
          </p:cNvPr>
          <p:cNvSpPr/>
          <p:nvPr/>
        </p:nvSpPr>
        <p:spPr>
          <a:xfrm>
            <a:off x="6585620" y="2786907"/>
            <a:ext cx="257666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12C92B1-7FAB-4415-A4D1-06623DE858D1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10.5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C383F0A7-C21E-479D-8611-1714CDD40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F970E8-6EB4-41E5-8FE5-DF024F1D6409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F70BB0B-1099-4A19-9237-8A832027377C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CB8482F-9A54-4FAC-98A6-F19BA84E91ED}"/>
              </a:ext>
            </a:extLst>
          </p:cNvPr>
          <p:cNvSpPr/>
          <p:nvPr/>
        </p:nvSpPr>
        <p:spPr>
          <a:xfrm>
            <a:off x="8741594" y="2786906"/>
            <a:ext cx="420694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6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F7C54F8C-5F63-4871-AE27-EB1ED2D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4</a:t>
            </a:fld>
            <a:endParaRPr lang="es-ES" sz="1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DD469C-D72C-449E-9D9B-B527737E5EBF}"/>
              </a:ext>
            </a:extLst>
          </p:cNvPr>
          <p:cNvSpPr txBox="1">
            <a:spLocks/>
          </p:cNvSpPr>
          <p:nvPr/>
        </p:nvSpPr>
        <p:spPr>
          <a:xfrm>
            <a:off x="1001261" y="528313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/>
              <a:t>450 </a:t>
            </a:r>
            <a:r>
              <a:rPr lang="es-ES" sz="6000" dirty="0" err="1"/>
              <a:t>incorporated</a:t>
            </a:r>
            <a:r>
              <a:rPr lang="es-ES" sz="6000" dirty="0"/>
              <a:t> </a:t>
            </a:r>
            <a:r>
              <a:rPr lang="es-ES" sz="6000" dirty="0" err="1"/>
              <a:t>studios</a:t>
            </a:r>
            <a:endParaRPr lang="es-ES" sz="6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7EE643-5575-4D51-A6C6-719A21879BF1}"/>
              </a:ext>
            </a:extLst>
          </p:cNvPr>
          <p:cNvSpPr txBox="1"/>
          <p:nvPr/>
        </p:nvSpPr>
        <p:spPr>
          <a:xfrm>
            <a:off x="3974266" y="2376739"/>
            <a:ext cx="423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Spain</a:t>
            </a:r>
            <a:r>
              <a:rPr lang="es-ES" sz="2400" dirty="0"/>
              <a:t>, 2017 (AEVI </a:t>
            </a:r>
            <a:r>
              <a:rPr lang="es-ES" sz="2400" dirty="0" err="1"/>
              <a:t>Yearly</a:t>
            </a:r>
            <a:r>
              <a:rPr lang="es-ES" sz="2400" dirty="0"/>
              <a:t> </a:t>
            </a:r>
            <a:r>
              <a:rPr lang="es-ES" sz="2400" dirty="0" err="1"/>
              <a:t>Report</a:t>
            </a:r>
            <a:r>
              <a:rPr lang="es-ES" sz="2400" dirty="0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6AFB1B-CD6D-4F34-B3D7-F80609402094}"/>
              </a:ext>
            </a:extLst>
          </p:cNvPr>
          <p:cNvSpPr txBox="1"/>
          <p:nvPr/>
        </p:nvSpPr>
        <p:spPr>
          <a:xfrm>
            <a:off x="3245890" y="3174378"/>
            <a:ext cx="5689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+620 </a:t>
            </a:r>
            <a:r>
              <a:rPr lang="es-ES" sz="2400" dirty="0" err="1"/>
              <a:t>unincorporated</a:t>
            </a:r>
            <a:r>
              <a:rPr lang="es-ES" sz="2400" dirty="0"/>
              <a:t> (</a:t>
            </a:r>
            <a:r>
              <a:rPr lang="es-ES" sz="2400" dirty="0" err="1"/>
              <a:t>estimate</a:t>
            </a:r>
            <a:r>
              <a:rPr lang="es-ES" sz="2400" dirty="0"/>
              <a:t>, </a:t>
            </a:r>
            <a:r>
              <a:rPr lang="es-ES" sz="2400" dirty="0" err="1"/>
              <a:t>Devuego</a:t>
            </a:r>
            <a:r>
              <a:rPr lang="es-ES" sz="2400" dirty="0"/>
              <a:t>) =</a:t>
            </a:r>
          </a:p>
          <a:p>
            <a:pPr algn="ctr"/>
            <a:r>
              <a:rPr lang="es-ES" sz="4000" dirty="0"/>
              <a:t>1070 </a:t>
            </a:r>
            <a:r>
              <a:rPr lang="es-ES" sz="4000" dirty="0" err="1"/>
              <a:t>national</a:t>
            </a:r>
            <a:r>
              <a:rPr lang="es-ES" sz="4000" dirty="0"/>
              <a:t> </a:t>
            </a:r>
            <a:r>
              <a:rPr lang="es-ES" sz="4000" dirty="0" err="1"/>
              <a:t>studios</a:t>
            </a:r>
            <a:endParaRPr lang="es-ES" sz="2800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2015F18-A34A-468E-B37A-43D9A839A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337693"/>
              </p:ext>
            </p:extLst>
          </p:nvPr>
        </p:nvGraphicFramePr>
        <p:xfrm>
          <a:off x="1674648" y="4240742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5F92DAED-D980-4416-89E7-44C475944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409237"/>
              </p:ext>
            </p:extLst>
          </p:nvPr>
        </p:nvGraphicFramePr>
        <p:xfrm>
          <a:off x="6578601" y="4251596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8604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Miguel Santos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FD6BE-C334-4613-A32E-520A5C57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2896974" y="1552429"/>
            <a:ext cx="1929499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0A8316E-843D-4F59-9D70-F292C06D9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FA084D6-9F34-4428-BE74-47AB0007687F}"/>
              </a:ext>
            </a:extLst>
          </p:cNvPr>
          <p:cNvSpPr/>
          <p:nvPr/>
        </p:nvSpPr>
        <p:spPr>
          <a:xfrm>
            <a:off x="6585620" y="3018555"/>
            <a:ext cx="3600796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E7F031-1B4D-498E-870C-9694A565554C}"/>
              </a:ext>
            </a:extLst>
          </p:cNvPr>
          <p:cNvSpPr/>
          <p:nvPr/>
        </p:nvSpPr>
        <p:spPr>
          <a:xfrm>
            <a:off x="7278624" y="4158507"/>
            <a:ext cx="2907792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3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Login</a:t>
            </a:r>
            <a:r>
              <a:rPr lang="es-ES" sz="3200" b="1" dirty="0">
                <a:solidFill>
                  <a:srgbClr val="000000"/>
                </a:solidFill>
              </a:rPr>
              <a:t> and </a:t>
            </a:r>
            <a:r>
              <a:rPr lang="es-ES" sz="3200" b="1" dirty="0" err="1">
                <a:solidFill>
                  <a:srgbClr val="000000"/>
                </a:solidFill>
              </a:rPr>
              <a:t>register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Miguel Santos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10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10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FD6BE-C334-4613-A32E-520A5C57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2896974" y="1552429"/>
            <a:ext cx="1929499" cy="2572667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0713364D-FE48-428C-AD6B-23333FAAAE16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4C1B7A39-7C58-43AD-BF19-E0BEDE42C637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CD267B4-A9CF-42D8-B8F8-D641267BE5BA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DE4E6A4-01E2-46FD-B9AF-BE4DC1FD9C2A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3AF6CC4E-85F0-488E-9AA1-D7B737A9A22E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" name="Gráfico 29" descr="Reproducir">
              <a:extLst>
                <a:ext uri="{FF2B5EF4-FFF2-40B4-BE49-F238E27FC236}">
                  <a16:creationId xmlns:a16="http://schemas.microsoft.com/office/drawing/2014/main" id="{62784255-2BDF-4153-A579-D73D77F0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1" name="Gráfico 30" descr="Marca de verificación">
              <a:extLst>
                <a:ext uri="{FF2B5EF4-FFF2-40B4-BE49-F238E27FC236}">
                  <a16:creationId xmlns:a16="http://schemas.microsoft.com/office/drawing/2014/main" id="{D32FFECE-9EDB-4EE0-8A6A-5A73D8C8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0A8316E-843D-4F59-9D70-F292C06D9B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FA084D6-9F34-4428-BE74-47AB0007687F}"/>
              </a:ext>
            </a:extLst>
          </p:cNvPr>
          <p:cNvSpPr/>
          <p:nvPr/>
        </p:nvSpPr>
        <p:spPr>
          <a:xfrm>
            <a:off x="6585620" y="3018555"/>
            <a:ext cx="3600796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4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Thread</a:t>
            </a:r>
            <a:r>
              <a:rPr lang="es-ES" sz="3200" b="1" dirty="0">
                <a:solidFill>
                  <a:srgbClr val="000000"/>
                </a:solidFill>
              </a:rPr>
              <a:t> post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Mario Bizcocho, Miguel Santos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8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each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4E0D451D-D2B4-40C1-B53D-B67157DF7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3966073" y="1569955"/>
            <a:ext cx="1929499" cy="257266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032C473-D7D3-4814-8750-87C671548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5" b="9486"/>
          <a:stretch/>
        </p:blipFill>
        <p:spPr>
          <a:xfrm flipH="1">
            <a:off x="1943041" y="1569955"/>
            <a:ext cx="1686127" cy="2549617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D29791-DA8C-4A58-9B2A-10DDBCE1F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2AAFD9D-C6C3-437A-BBF6-531CBEC0A300}"/>
              </a:ext>
            </a:extLst>
          </p:cNvPr>
          <p:cNvSpPr/>
          <p:nvPr/>
        </p:nvSpPr>
        <p:spPr>
          <a:xfrm>
            <a:off x="7278624" y="4158507"/>
            <a:ext cx="2907792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FEED6DD-78D6-487F-B3EA-A5BEB1E875F0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B1F5AB4-F536-439C-9BFA-C784B234FDF0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E9579D-631C-4158-817B-107B84FF220F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853C588-1FAA-4DF2-9FE0-F159D050F6DA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FE62F18-CB43-447C-83C5-675071130794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Gráfico 24" descr="Reproducir">
              <a:extLst>
                <a:ext uri="{FF2B5EF4-FFF2-40B4-BE49-F238E27FC236}">
                  <a16:creationId xmlns:a16="http://schemas.microsoft.com/office/drawing/2014/main" id="{E286F1B1-3E26-4F1B-8A89-FFC34B0F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6" name="Gráfico 25" descr="Marca de verificación">
              <a:extLst>
                <a:ext uri="{FF2B5EF4-FFF2-40B4-BE49-F238E27FC236}">
                  <a16:creationId xmlns:a16="http://schemas.microsoft.com/office/drawing/2014/main" id="{A0D717EF-1290-4D3E-BF43-F51132D8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B501A85-C85B-4500-8B19-B7C322E84B95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8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D04201A2-EE56-46E3-9D19-E7C641116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41D1840-478F-4CD3-819D-303FAF2B12EF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8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B11A15-1B59-4D43-8AB2-52D40D9EF4F3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pic>
        <p:nvPicPr>
          <p:cNvPr id="31" name="Gráfico 30" descr="Flecha: recto">
            <a:extLst>
              <a:ext uri="{FF2B5EF4-FFF2-40B4-BE49-F238E27FC236}">
                <a16:creationId xmlns:a16="http://schemas.microsoft.com/office/drawing/2014/main" id="{80B0B8BF-00E8-411F-B697-9F8542B3D9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0186416" y="4082251"/>
            <a:ext cx="354950" cy="39637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2115BEB0-F827-4F23-8D0C-23533140D268}"/>
              </a:ext>
            </a:extLst>
          </p:cNvPr>
          <p:cNvSpPr/>
          <p:nvPr/>
        </p:nvSpPr>
        <p:spPr>
          <a:xfrm>
            <a:off x="7278624" y="4158506"/>
            <a:ext cx="774192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6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Mario Bizcocho</a:t>
            </a:r>
          </a:p>
          <a:p>
            <a:pPr marL="0" indent="0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1032C473-D7D3-4814-8750-87C671548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5" b="9486"/>
          <a:stretch/>
        </p:blipFill>
        <p:spPr>
          <a:xfrm flipH="1">
            <a:off x="2912641" y="1538638"/>
            <a:ext cx="1686127" cy="2549617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D29791-DA8C-4A58-9B2A-10DDBCE1F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2AAFD9D-C6C3-437A-BBF6-531CBEC0A300}"/>
              </a:ext>
            </a:extLst>
          </p:cNvPr>
          <p:cNvSpPr/>
          <p:nvPr/>
        </p:nvSpPr>
        <p:spPr>
          <a:xfrm>
            <a:off x="7278624" y="4158507"/>
            <a:ext cx="2907792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09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Thread</a:t>
            </a:r>
            <a:r>
              <a:rPr lang="es-ES" sz="3200" b="1" dirty="0">
                <a:solidFill>
                  <a:srgbClr val="000000"/>
                </a:solidFill>
              </a:rPr>
              <a:t> post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Mario Bizcocho, Miguel Santos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8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4E0D451D-D2B4-40C1-B53D-B67157DF7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3966073" y="1569955"/>
            <a:ext cx="1929499" cy="257266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032C473-D7D3-4814-8750-87C671548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75" b="9486"/>
          <a:stretch/>
        </p:blipFill>
        <p:spPr>
          <a:xfrm flipH="1">
            <a:off x="1943041" y="1569955"/>
            <a:ext cx="1686127" cy="2549617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9D29791-DA8C-4A58-9B2A-10DDBCE1F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2AAFD9D-C6C3-437A-BBF6-531CBEC0A300}"/>
              </a:ext>
            </a:extLst>
          </p:cNvPr>
          <p:cNvSpPr/>
          <p:nvPr/>
        </p:nvSpPr>
        <p:spPr>
          <a:xfrm>
            <a:off x="7278624" y="4158507"/>
            <a:ext cx="2907792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FEED6DD-78D6-487F-B3EA-A5BEB1E875F0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B1F5AB4-F536-439C-9BFA-C784B234FDF0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E9579D-631C-4158-817B-107B84FF220F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853C588-1FAA-4DF2-9FE0-F159D050F6DA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FE62F18-CB43-447C-83C5-675071130794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Gráfico 24" descr="Reproducir">
              <a:extLst>
                <a:ext uri="{FF2B5EF4-FFF2-40B4-BE49-F238E27FC236}">
                  <a16:creationId xmlns:a16="http://schemas.microsoft.com/office/drawing/2014/main" id="{E286F1B1-3E26-4F1B-8A89-FFC34B0F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6" name="Gráfico 25" descr="Marca de verificación">
              <a:extLst>
                <a:ext uri="{FF2B5EF4-FFF2-40B4-BE49-F238E27FC236}">
                  <a16:creationId xmlns:a16="http://schemas.microsoft.com/office/drawing/2014/main" id="{A0D717EF-1290-4D3E-BF43-F51132D8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B501A85-C85B-4500-8B19-B7C322E84B95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8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D04201A2-EE56-46E3-9D19-E7C641116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41D1840-478F-4CD3-819D-303FAF2B12EF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8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B11A15-1B59-4D43-8AB2-52D40D9EF4F3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pic>
        <p:nvPicPr>
          <p:cNvPr id="31" name="Gráfico 30" descr="Flecha: recto">
            <a:extLst>
              <a:ext uri="{FF2B5EF4-FFF2-40B4-BE49-F238E27FC236}">
                <a16:creationId xmlns:a16="http://schemas.microsoft.com/office/drawing/2014/main" id="{EBCE1E0D-2862-469B-8D23-4D70604C82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0186416" y="4082251"/>
            <a:ext cx="354950" cy="39637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068A095C-713C-43D0-B8CE-2A3983594DF5}"/>
              </a:ext>
            </a:extLst>
          </p:cNvPr>
          <p:cNvSpPr/>
          <p:nvPr/>
        </p:nvSpPr>
        <p:spPr>
          <a:xfrm>
            <a:off x="7278624" y="4158506"/>
            <a:ext cx="774192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0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Antonio Arenas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F212A99-E2EB-4B2B-B0A2-9B0F59BAA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BF2DD56-2F00-45DC-93CF-DF5B0FCB9D21}"/>
              </a:ext>
            </a:extLst>
          </p:cNvPr>
          <p:cNvSpPr/>
          <p:nvPr/>
        </p:nvSpPr>
        <p:spPr>
          <a:xfrm>
            <a:off x="6585620" y="3469659"/>
            <a:ext cx="1485484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5C5C26C-70D5-4609-A095-FC1635CACAC5}"/>
              </a:ext>
            </a:extLst>
          </p:cNvPr>
          <p:cNvSpPr/>
          <p:nvPr/>
        </p:nvSpPr>
        <p:spPr>
          <a:xfrm>
            <a:off x="8028432" y="3695211"/>
            <a:ext cx="74980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FCC9ECA-A28F-4D36-8F8F-B03D97AA8F8F}"/>
              </a:ext>
            </a:extLst>
          </p:cNvPr>
          <p:cNvSpPr/>
          <p:nvPr/>
        </p:nvSpPr>
        <p:spPr>
          <a:xfrm>
            <a:off x="8747760" y="3926859"/>
            <a:ext cx="74980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4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46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Curriculum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list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Antonio Arenas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4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4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F212A99-E2EB-4B2B-B0A2-9B0F59BAA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7BF2DD56-2F00-45DC-93CF-DF5B0FCB9D21}"/>
              </a:ext>
            </a:extLst>
          </p:cNvPr>
          <p:cNvSpPr/>
          <p:nvPr/>
        </p:nvSpPr>
        <p:spPr>
          <a:xfrm>
            <a:off x="6585620" y="3469659"/>
            <a:ext cx="1485484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4151911-156C-4214-BFBF-6F638882F88C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A50A387-85D3-40DD-AC53-832207D475BF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2CF7A73-36D3-458B-8947-DF0FC7D93061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68F4462-EC27-49B7-AD21-C9C5080A5BFC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CFE8C443-204B-4E04-9D0C-F5F6E5A1F00E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Gráfico 24" descr="Reproducir">
              <a:extLst>
                <a:ext uri="{FF2B5EF4-FFF2-40B4-BE49-F238E27FC236}">
                  <a16:creationId xmlns:a16="http://schemas.microsoft.com/office/drawing/2014/main" id="{E43ECDBF-934C-4E4A-9500-0773F6786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6" name="Gráfico 25" descr="Marca de verificación">
              <a:extLst>
                <a:ext uri="{FF2B5EF4-FFF2-40B4-BE49-F238E27FC236}">
                  <a16:creationId xmlns:a16="http://schemas.microsoft.com/office/drawing/2014/main" id="{378E7776-BE44-4E7A-BD1E-419C5051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6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Job </a:t>
            </a:r>
            <a:r>
              <a:rPr lang="es-ES" sz="3200" b="1" dirty="0" err="1">
                <a:solidFill>
                  <a:srgbClr val="000000"/>
                </a:solidFill>
              </a:rPr>
              <a:t>offer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list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Antonio Arenas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2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3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pic>
        <p:nvPicPr>
          <p:cNvPr id="25" name="Imagen 2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0F77D84-AA83-4ED5-A877-B0B37F2CD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0A3C0840-5508-4E14-8D45-A58C554CFF63}"/>
              </a:ext>
            </a:extLst>
          </p:cNvPr>
          <p:cNvSpPr/>
          <p:nvPr/>
        </p:nvSpPr>
        <p:spPr>
          <a:xfrm>
            <a:off x="8028432" y="3695211"/>
            <a:ext cx="74980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1BF5377-881C-4819-A6E3-452189728F31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A9693BF-23E4-459F-8C7D-2F91FC2F23E4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8DF9A6C-785B-49F0-98DC-6B8AB84D5AC0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D5F4720D-7F72-4F59-9AF8-FE93A036AA17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FAD0686C-50C2-447A-8C8F-EF20DC442B3C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Gráfico 31" descr="Reproducir">
              <a:extLst>
                <a:ext uri="{FF2B5EF4-FFF2-40B4-BE49-F238E27FC236}">
                  <a16:creationId xmlns:a16="http://schemas.microsoft.com/office/drawing/2014/main" id="{883816FC-3861-433A-8898-FA796868D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3" name="Gráfico 32" descr="Marca de verificación">
              <a:extLst>
                <a:ext uri="{FF2B5EF4-FFF2-40B4-BE49-F238E27FC236}">
                  <a16:creationId xmlns:a16="http://schemas.microsoft.com/office/drawing/2014/main" id="{D6100AC7-144F-4763-820A-E91079CD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04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>
                <a:solidFill>
                  <a:srgbClr val="000000"/>
                </a:solidFill>
              </a:rPr>
              <a:t>Thread list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Antonio Arenas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2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3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30427FD-9F19-4C52-9C09-0B9F2F763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3A8E06D-C4FA-4DBE-B771-ACB8BE31B5DF}"/>
              </a:ext>
            </a:extLst>
          </p:cNvPr>
          <p:cNvSpPr/>
          <p:nvPr/>
        </p:nvSpPr>
        <p:spPr>
          <a:xfrm>
            <a:off x="8747760" y="3926859"/>
            <a:ext cx="74980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03CCFFB-2816-48AC-B7C6-CAF9435BAEDB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4231BF4-4306-44CE-8BF3-7E7A29BB6920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9AB7EAC-AC69-4515-BBC6-F75BB4DB2BAD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59809D0-C9B0-4485-BF64-3BA6D3013DE9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85FF63-AB4F-40C2-8989-B4DC71064801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Gráfico 24" descr="Reproducir">
              <a:extLst>
                <a:ext uri="{FF2B5EF4-FFF2-40B4-BE49-F238E27FC236}">
                  <a16:creationId xmlns:a16="http://schemas.microsoft.com/office/drawing/2014/main" id="{E95745AE-E1C5-4342-990B-92C89B1B0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6" name="Gráfico 25" descr="Marca de verificación">
              <a:extLst>
                <a:ext uri="{FF2B5EF4-FFF2-40B4-BE49-F238E27FC236}">
                  <a16:creationId xmlns:a16="http://schemas.microsoft.com/office/drawing/2014/main" id="{EE2B4247-6A06-4AEE-807C-07AB8147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27" name="Gráfico 26" descr="Flecha: recto">
            <a:extLst>
              <a:ext uri="{FF2B5EF4-FFF2-40B4-BE49-F238E27FC236}">
                <a16:creationId xmlns:a16="http://schemas.microsoft.com/office/drawing/2014/main" id="{1D602596-5835-4ADF-A4D7-987F3491C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 flipH="1">
            <a:off x="8052817" y="3850604"/>
            <a:ext cx="694944" cy="396372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03528DF6-E52F-4961-90C6-48EE41E00BD9}"/>
              </a:ext>
            </a:extLst>
          </p:cNvPr>
          <p:cNvSpPr/>
          <p:nvPr/>
        </p:nvSpPr>
        <p:spPr>
          <a:xfrm>
            <a:off x="9122664" y="3926858"/>
            <a:ext cx="374904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2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Iván Pérez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239A71-A992-470B-ACE2-EF0865F5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905E162-92DD-477D-AA06-F1110E37E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0E5CE5B-7D5A-476F-893A-8DAFA744E5EF}"/>
              </a:ext>
            </a:extLst>
          </p:cNvPr>
          <p:cNvSpPr/>
          <p:nvPr/>
        </p:nvSpPr>
        <p:spPr>
          <a:xfrm>
            <a:off x="6585620" y="3244107"/>
            <a:ext cx="1070956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025551-E20B-403C-AB0E-28C69891AB9D}"/>
              </a:ext>
            </a:extLst>
          </p:cNvPr>
          <p:cNvSpPr/>
          <p:nvPr/>
        </p:nvSpPr>
        <p:spPr>
          <a:xfrm>
            <a:off x="6577584" y="5060492"/>
            <a:ext cx="106680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A3F807C-32B7-422D-93EF-C575A3DB1EC6}"/>
              </a:ext>
            </a:extLst>
          </p:cNvPr>
          <p:cNvSpPr/>
          <p:nvPr/>
        </p:nvSpPr>
        <p:spPr>
          <a:xfrm>
            <a:off x="7601712" y="4377740"/>
            <a:ext cx="117652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84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F7C54F8C-5F63-4871-AE27-EB1ED2D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5</a:t>
            </a:fld>
            <a:endParaRPr lang="es-ES" sz="1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DD469C-D72C-449E-9D9B-B527737E5EBF}"/>
              </a:ext>
            </a:extLst>
          </p:cNvPr>
          <p:cNvSpPr txBox="1">
            <a:spLocks/>
          </p:cNvSpPr>
          <p:nvPr/>
        </p:nvSpPr>
        <p:spPr>
          <a:xfrm>
            <a:off x="1001261" y="528313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 err="1"/>
              <a:t>What</a:t>
            </a:r>
            <a:r>
              <a:rPr lang="es-ES" sz="6000" dirty="0"/>
              <a:t> do </a:t>
            </a:r>
            <a:r>
              <a:rPr lang="es-ES" sz="6000" dirty="0" err="1"/>
              <a:t>they</a:t>
            </a:r>
            <a:r>
              <a:rPr lang="es-ES" sz="6000" dirty="0"/>
              <a:t> </a:t>
            </a:r>
            <a:r>
              <a:rPr lang="es-ES" sz="6000" dirty="0" err="1"/>
              <a:t>need</a:t>
            </a:r>
            <a:r>
              <a:rPr lang="es-ES" sz="6000" dirty="0"/>
              <a:t>?</a:t>
            </a:r>
          </a:p>
        </p:txBody>
      </p:sp>
      <p:pic>
        <p:nvPicPr>
          <p:cNvPr id="3074" name="Picture 2" descr="Resultado de imagen de game developer">
            <a:extLst>
              <a:ext uri="{FF2B5EF4-FFF2-40B4-BE49-F238E27FC236}">
                <a16:creationId xmlns:a16="http://schemas.microsoft.com/office/drawing/2014/main" id="{06750FD7-782F-453F-A08A-EFB597AA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36" y="2020444"/>
            <a:ext cx="4659560" cy="26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3d model">
            <a:extLst>
              <a:ext uri="{FF2B5EF4-FFF2-40B4-BE49-F238E27FC236}">
                <a16:creationId xmlns:a16="http://schemas.microsoft.com/office/drawing/2014/main" id="{55061D61-9251-4A63-AB44-7CAC8095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04" y="3820146"/>
            <a:ext cx="4659560" cy="272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0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Main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menu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Iván Pérez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3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6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239A71-A992-470B-ACE2-EF0865F5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07042D69-F9BD-4445-899B-D0502B3A156F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55517C0-715F-4498-B3D1-BED50B79C4E0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D32421A-2DE0-4AC1-A45A-1D6792B03D25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1CA386FB-49CD-4DDA-8716-DAEA57708407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ED4EC2F-B883-4C8B-AC17-4A091D737C52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áfico 28" descr="Reproducir">
              <a:extLst>
                <a:ext uri="{FF2B5EF4-FFF2-40B4-BE49-F238E27FC236}">
                  <a16:creationId xmlns:a16="http://schemas.microsoft.com/office/drawing/2014/main" id="{1D30B782-85AB-4399-AC62-75D114F5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0" name="Gráfico 29" descr="Marca de verificación">
              <a:extLst>
                <a:ext uri="{FF2B5EF4-FFF2-40B4-BE49-F238E27FC236}">
                  <a16:creationId xmlns:a16="http://schemas.microsoft.com/office/drawing/2014/main" id="{13956755-F260-4B58-8A94-36B8DA199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905E162-92DD-477D-AA06-F1110E37E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0E5CE5B-7D5A-476F-893A-8DAFA744E5EF}"/>
              </a:ext>
            </a:extLst>
          </p:cNvPr>
          <p:cNvSpPr/>
          <p:nvPr/>
        </p:nvSpPr>
        <p:spPr>
          <a:xfrm>
            <a:off x="6585620" y="3244107"/>
            <a:ext cx="1070956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7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Post </a:t>
            </a:r>
            <a:r>
              <a:rPr lang="es-ES" sz="3200" b="1" dirty="0" err="1">
                <a:solidFill>
                  <a:srgbClr val="000000"/>
                </a:solidFill>
              </a:rPr>
              <a:t>thread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reply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Iván Pérez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3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4.5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314B79D-618A-4384-B86C-04F69C2C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E24738B-B71E-40E8-9DC8-C658AE49F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BAD0034-EB12-416B-9966-0C3391CA39D4}"/>
              </a:ext>
            </a:extLst>
          </p:cNvPr>
          <p:cNvSpPr/>
          <p:nvPr/>
        </p:nvSpPr>
        <p:spPr>
          <a:xfrm>
            <a:off x="7601712" y="4377740"/>
            <a:ext cx="117652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963F996-AE96-4334-8FA6-620386574C5A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027300A-C644-4639-99C4-9B777D681F50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9BCD6E6B-6758-44A8-922D-42B676A937D8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A528E1C-DC37-485D-AA2B-07D472B11281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2AF1952-79BA-4576-976B-F394EFBB24DE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Gráfico 24" descr="Reproducir">
              <a:extLst>
                <a:ext uri="{FF2B5EF4-FFF2-40B4-BE49-F238E27FC236}">
                  <a16:creationId xmlns:a16="http://schemas.microsoft.com/office/drawing/2014/main" id="{D647432D-0272-496B-BE08-752844B0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26" name="Gráfico 25" descr="Marca de verificación">
              <a:extLst>
                <a:ext uri="{FF2B5EF4-FFF2-40B4-BE49-F238E27FC236}">
                  <a16:creationId xmlns:a16="http://schemas.microsoft.com/office/drawing/2014/main" id="{618FA4F0-D4DF-4DCB-AD19-D65E19090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27" name="Gráfico 26" descr="Flecha: recto">
            <a:extLst>
              <a:ext uri="{FF2B5EF4-FFF2-40B4-BE49-F238E27FC236}">
                <a16:creationId xmlns:a16="http://schemas.microsoft.com/office/drawing/2014/main" id="{BDB2C79B-F67B-46E2-9D12-AC2128BF12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778240" y="4301485"/>
            <a:ext cx="2194560" cy="396372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27101852-E129-4C63-B25B-A96F29D19438}"/>
              </a:ext>
            </a:extLst>
          </p:cNvPr>
          <p:cNvSpPr/>
          <p:nvPr/>
        </p:nvSpPr>
        <p:spPr>
          <a:xfrm>
            <a:off x="7601712" y="4377740"/>
            <a:ext cx="1176528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4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View </a:t>
            </a:r>
            <a:r>
              <a:rPr lang="es-ES" sz="3200" b="1" dirty="0" err="1">
                <a:solidFill>
                  <a:srgbClr val="000000"/>
                </a:solidFill>
              </a:rPr>
              <a:t>thread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Iván Pérez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3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4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C05DDD1-3F47-48B4-AE0D-B97A7904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376" y="1546910"/>
            <a:ext cx="1908716" cy="2544955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27166F5-18BD-48A4-BCC6-D2BE8E220458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01B6DAC9-6E6F-487E-BD28-273A153B299C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ECC298D-176A-4708-8C0B-0C713CA7F455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8DBCDCE-60EB-4164-B2D8-4026E3F93F06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FE712D1-FE96-4AD9-A622-D3E655A01842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Gráfico 30" descr="Reproducir">
              <a:extLst>
                <a:ext uri="{FF2B5EF4-FFF2-40B4-BE49-F238E27FC236}">
                  <a16:creationId xmlns:a16="http://schemas.microsoft.com/office/drawing/2014/main" id="{7D879FC1-61C6-475A-9EE8-E2AAC344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2" name="Gráfico 31" descr="Marca de verificación">
              <a:extLst>
                <a:ext uri="{FF2B5EF4-FFF2-40B4-BE49-F238E27FC236}">
                  <a16:creationId xmlns:a16="http://schemas.microsoft.com/office/drawing/2014/main" id="{FCC11F4E-213B-4A88-95B2-9219A4F6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05E4F44-08E1-4B9E-9FF8-7C72B858C2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B34FEE9-7A06-405F-98EA-0D763555CCDE}"/>
              </a:ext>
            </a:extLst>
          </p:cNvPr>
          <p:cNvSpPr/>
          <p:nvPr/>
        </p:nvSpPr>
        <p:spPr>
          <a:xfrm>
            <a:off x="6577584" y="5060492"/>
            <a:ext cx="1066800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áfico 17" descr="Flecha: recto">
            <a:extLst>
              <a:ext uri="{FF2B5EF4-FFF2-40B4-BE49-F238E27FC236}">
                <a16:creationId xmlns:a16="http://schemas.microsoft.com/office/drawing/2014/main" id="{D4546D94-B708-4B5C-BF0E-7CB5318CC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7644384" y="4983484"/>
            <a:ext cx="1066800" cy="39637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6AC40FF-2D1B-4DFB-93E5-9C307FFDCAE8}"/>
              </a:ext>
            </a:extLst>
          </p:cNvPr>
          <p:cNvSpPr/>
          <p:nvPr/>
        </p:nvSpPr>
        <p:spPr>
          <a:xfrm>
            <a:off x="6577584" y="5059739"/>
            <a:ext cx="714756" cy="243863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Gráfico 19" descr="Flecha: recto">
            <a:extLst>
              <a:ext uri="{FF2B5EF4-FFF2-40B4-BE49-F238E27FC236}">
                <a16:creationId xmlns:a16="http://schemas.microsoft.com/office/drawing/2014/main" id="{779255F5-4336-4F9A-9BFB-482222BD42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9782816" y="4983484"/>
            <a:ext cx="377183" cy="396372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790BA2F-E124-4610-AFB3-52E5E8F7BCEE}"/>
              </a:ext>
            </a:extLst>
          </p:cNvPr>
          <p:cNvCxnSpPr>
            <a:cxnSpLocks/>
          </p:cNvCxnSpPr>
          <p:nvPr/>
        </p:nvCxnSpPr>
        <p:spPr>
          <a:xfrm>
            <a:off x="9829165" y="5059739"/>
            <a:ext cx="0" cy="24386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9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Jorge Manuel Molina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2A3C4A-63AD-410C-B8F2-4A46ECB86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 flipH="1">
            <a:off x="2896530" y="1535861"/>
            <a:ext cx="1929501" cy="2572666"/>
          </a:xfrm>
          <a:prstGeom prst="rect">
            <a:avLst/>
          </a:prstGeom>
        </p:spPr>
      </p:pic>
      <p:pic>
        <p:nvPicPr>
          <p:cNvPr id="17" name="Imagen 1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D6DD404-E01C-4F15-8C0D-426D8EF0E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589A4EA-9FD2-4D22-A8C2-4BED46551D6F}"/>
              </a:ext>
            </a:extLst>
          </p:cNvPr>
          <p:cNvSpPr/>
          <p:nvPr/>
        </p:nvSpPr>
        <p:spPr>
          <a:xfrm>
            <a:off x="7284720" y="5518992"/>
            <a:ext cx="221284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8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Fill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database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Jorge Manuel Molina Domínguez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6 </a:t>
            </a:r>
            <a:r>
              <a:rPr lang="es-ES" sz="2400" dirty="0" err="1">
                <a:solidFill>
                  <a:srgbClr val="000000"/>
                </a:solidFill>
              </a:rPr>
              <a:t>days</a:t>
            </a:r>
            <a:r>
              <a:rPr lang="es-ES" sz="2400" dirty="0">
                <a:solidFill>
                  <a:srgbClr val="000000"/>
                </a:solidFill>
              </a:rPr>
              <a:t> – 5.5 </a:t>
            </a:r>
            <a:r>
              <a:rPr lang="es-ES" sz="2400" dirty="0" err="1">
                <a:solidFill>
                  <a:srgbClr val="000000"/>
                </a:solidFill>
              </a:rPr>
              <a:t>hours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2A3C4A-63AD-410C-B8F2-4A46ECB86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 flipH="1">
            <a:off x="2896530" y="1535861"/>
            <a:ext cx="1929501" cy="2572666"/>
          </a:xfrm>
          <a:prstGeom prst="rect">
            <a:avLst/>
          </a:prstGeom>
        </p:spPr>
      </p:pic>
      <p:pic>
        <p:nvPicPr>
          <p:cNvPr id="17" name="Imagen 1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D6DD404-E01C-4F15-8C0D-426D8EF0E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4" t="22099" r="27364" b="-87"/>
          <a:stretch/>
        </p:blipFill>
        <p:spPr>
          <a:xfrm>
            <a:off x="6117718" y="1538638"/>
            <a:ext cx="5218316" cy="422421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589A4EA-9FD2-4D22-A8C2-4BED46551D6F}"/>
              </a:ext>
            </a:extLst>
          </p:cNvPr>
          <p:cNvSpPr/>
          <p:nvPr/>
        </p:nvSpPr>
        <p:spPr>
          <a:xfrm>
            <a:off x="7284720" y="5518992"/>
            <a:ext cx="2212848" cy="243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18B843E-7757-4FC4-B110-B68C86CC56A7}"/>
              </a:ext>
            </a:extLst>
          </p:cNvPr>
          <p:cNvGrpSpPr/>
          <p:nvPr/>
        </p:nvGrpSpPr>
        <p:grpSpPr>
          <a:xfrm>
            <a:off x="1665946" y="6024359"/>
            <a:ext cx="3917751" cy="702639"/>
            <a:chOff x="1665946" y="6024359"/>
            <a:chExt cx="3917751" cy="702639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E773189-D68E-4507-93DD-63D8ED55275A}"/>
                </a:ext>
              </a:extLst>
            </p:cNvPr>
            <p:cNvSpPr/>
            <p:nvPr/>
          </p:nvSpPr>
          <p:spPr>
            <a:xfrm>
              <a:off x="1665946" y="6024359"/>
              <a:ext cx="3917751" cy="702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88EA3E3-D650-4A9E-B842-E179174AE55D}"/>
                </a:ext>
              </a:extLst>
            </p:cNvPr>
            <p:cNvSpPr/>
            <p:nvPr/>
          </p:nvSpPr>
          <p:spPr>
            <a:xfrm>
              <a:off x="2702856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1C330E0-32E7-4293-8568-CE3F53A959C5}"/>
                </a:ext>
              </a:extLst>
            </p:cNvPr>
            <p:cNvSpPr/>
            <p:nvPr/>
          </p:nvSpPr>
          <p:spPr>
            <a:xfrm>
              <a:off x="3758975" y="6088754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FD8D03C6-52F2-42F4-BBA7-CAC630D3C6F9}"/>
                </a:ext>
              </a:extLst>
            </p:cNvPr>
            <p:cNvSpPr/>
            <p:nvPr/>
          </p:nvSpPr>
          <p:spPr>
            <a:xfrm>
              <a:off x="4815094" y="6091646"/>
              <a:ext cx="573848" cy="573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Gráfico 31" descr="Reproducir">
              <a:extLst>
                <a:ext uri="{FF2B5EF4-FFF2-40B4-BE49-F238E27FC236}">
                  <a16:creationId xmlns:a16="http://schemas.microsoft.com/office/drawing/2014/main" id="{6753A595-39B4-4DB4-8DB9-5BA1A9265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24276" y="6259390"/>
              <a:ext cx="287516" cy="287516"/>
            </a:xfrm>
            <a:prstGeom prst="rect">
              <a:avLst/>
            </a:prstGeom>
          </p:spPr>
        </p:pic>
        <p:pic>
          <p:nvPicPr>
            <p:cNvPr id="33" name="Gráfico 32" descr="Marca de verificación">
              <a:extLst>
                <a:ext uri="{FF2B5EF4-FFF2-40B4-BE49-F238E27FC236}">
                  <a16:creationId xmlns:a16="http://schemas.microsoft.com/office/drawing/2014/main" id="{7DE54339-725B-4FBB-81A0-C43515D8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4018" y="6070972"/>
              <a:ext cx="573848" cy="57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25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55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62460" y="566424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52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B456-3641-424A-BC32-E8AEF049B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4D8F76-DFCA-459B-A3CE-964EBC04E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A99091C-4DD9-4CBE-BBB1-04BBFE4898D3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100" b="0" i="0" u="none" strike="noStrike" kern="1200" cap="all" spc="200" normalizeH="0" baseline="0" noProof="0">
                <a:ln>
                  <a:noFill/>
                </a:ln>
                <a:solidFill>
                  <a:srgbClr val="171312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Next steps</a:t>
            </a:r>
            <a:endParaRPr kumimoji="0" lang="es-ES" sz="5100" b="0" i="0" u="none" strike="noStrike" kern="1200" cap="all" spc="200" normalizeH="0" baseline="0" noProof="0" dirty="0">
              <a:ln>
                <a:noFill/>
              </a:ln>
              <a:solidFill>
                <a:srgbClr val="171312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B7DCCD2-F910-440A-82CC-937E624E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08"/>
          <a:stretch/>
        </p:blipFill>
        <p:spPr>
          <a:xfrm>
            <a:off x="0" y="1128450"/>
            <a:ext cx="12190366" cy="43579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0F34E16-AD4F-43A5-9775-B3D0C940F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629334" y="5483535"/>
            <a:ext cx="1030848" cy="13744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00DC247-CA44-4ABB-9B54-771C58B5D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0" r="10470"/>
          <a:stretch/>
        </p:blipFill>
        <p:spPr>
          <a:xfrm>
            <a:off x="4200647" y="5486635"/>
            <a:ext cx="976630" cy="13713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85FF360-53A7-4E27-A325-44D33F9A0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90" t="13882" r="6790" b="-302"/>
          <a:stretch/>
        </p:blipFill>
        <p:spPr>
          <a:xfrm>
            <a:off x="5825415" y="5480437"/>
            <a:ext cx="1030847" cy="137446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E953839-607C-4169-9C12-1E3F2FEFF5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75" b="9486"/>
          <a:stretch/>
        </p:blipFill>
        <p:spPr>
          <a:xfrm>
            <a:off x="7396727" y="5483535"/>
            <a:ext cx="906917" cy="1371364"/>
          </a:xfrm>
          <a:prstGeom prst="rect">
            <a:avLst/>
          </a:prstGeom>
        </p:spPr>
      </p:pic>
      <p:pic>
        <p:nvPicPr>
          <p:cNvPr id="21" name="Gráfico 20" descr="Flecha lineal: recto">
            <a:extLst>
              <a:ext uri="{FF2B5EF4-FFF2-40B4-BE49-F238E27FC236}">
                <a16:creationId xmlns:a16="http://schemas.microsoft.com/office/drawing/2014/main" id="{B9CEFA95-34FA-40F9-AE57-3A63C47D8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701814" y="6018415"/>
            <a:ext cx="457200" cy="457200"/>
          </a:xfrm>
          <a:prstGeom prst="rect">
            <a:avLst/>
          </a:prstGeom>
        </p:spPr>
      </p:pic>
      <p:pic>
        <p:nvPicPr>
          <p:cNvPr id="22" name="Gráfico 21" descr="Flecha lineal: recto">
            <a:extLst>
              <a:ext uri="{FF2B5EF4-FFF2-40B4-BE49-F238E27FC236}">
                <a16:creationId xmlns:a16="http://schemas.microsoft.com/office/drawing/2014/main" id="{FB7AC60F-7DFE-4049-9278-6BF7EC19F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260542" y="6018415"/>
            <a:ext cx="457200" cy="457200"/>
          </a:xfrm>
          <a:prstGeom prst="rect">
            <a:avLst/>
          </a:prstGeom>
        </p:spPr>
      </p:pic>
      <p:pic>
        <p:nvPicPr>
          <p:cNvPr id="23" name="Gráfico 22" descr="Flecha lineal: recto">
            <a:extLst>
              <a:ext uri="{FF2B5EF4-FFF2-40B4-BE49-F238E27FC236}">
                <a16:creationId xmlns:a16="http://schemas.microsoft.com/office/drawing/2014/main" id="{1C5E5120-1064-4D07-A2FB-EB090778B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885310" y="6018415"/>
            <a:ext cx="457200" cy="457200"/>
          </a:xfrm>
          <a:prstGeom prst="rect">
            <a:avLst/>
          </a:prstGeom>
        </p:spPr>
      </p:pic>
      <p:sp>
        <p:nvSpPr>
          <p:cNvPr id="24" name="Marcador de número de diapositiva 3">
            <a:extLst>
              <a:ext uri="{FF2B5EF4-FFF2-40B4-BE49-F238E27FC236}">
                <a16:creationId xmlns:a16="http://schemas.microsoft.com/office/drawing/2014/main" id="{861293C5-BE04-4D7E-8A07-4532007FF214}"/>
              </a:ext>
            </a:extLst>
          </p:cNvPr>
          <p:cNvSpPr txBox="1">
            <a:spLocks/>
          </p:cNvSpPr>
          <p:nvPr/>
        </p:nvSpPr>
        <p:spPr>
          <a:xfrm>
            <a:off x="8692508" y="6378354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A5AE93-7A13-4372-9C65-9F49528A3467}" type="slidenum">
              <a:rPr lang="es-ES" sz="1800" smtClean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/>
              </a:rPr>
              <a:pPr/>
              <a:t>56</a:t>
            </a:fld>
            <a:endParaRPr lang="es-ES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804DC51-3240-44F7-B1AA-3B77B69C38E3}"/>
              </a:ext>
            </a:extLst>
          </p:cNvPr>
          <p:cNvCxnSpPr>
            <a:cxnSpLocks/>
          </p:cNvCxnSpPr>
          <p:nvPr/>
        </p:nvCxnSpPr>
        <p:spPr>
          <a:xfrm>
            <a:off x="3762774" y="1706880"/>
            <a:ext cx="0" cy="37735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4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A99091C-4DD9-4CBE-BBB1-04BBFE4898D3}"/>
              </a:ext>
            </a:extLst>
          </p:cNvPr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100" b="0" i="0" u="none" strike="noStrike" kern="1200" cap="all" spc="200" normalizeH="0" baseline="0" noProof="0">
                <a:ln>
                  <a:noFill/>
                </a:ln>
                <a:solidFill>
                  <a:srgbClr val="171312"/>
                </a:solidFill>
                <a:effectLst/>
                <a:uLnTx/>
                <a:uFillTx/>
                <a:latin typeface="Impact" panose="020B0806030902050204"/>
                <a:ea typeface="+mj-ea"/>
                <a:cs typeface="+mj-cs"/>
              </a:rPr>
              <a:t>Next steps</a:t>
            </a:r>
            <a:endParaRPr kumimoji="0" lang="es-ES" sz="5100" b="0" i="0" u="none" strike="noStrike" kern="1200" cap="all" spc="200" normalizeH="0" baseline="0" noProof="0" dirty="0">
              <a:ln>
                <a:noFill/>
              </a:ln>
              <a:solidFill>
                <a:srgbClr val="171312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24" name="Marcador de número de diapositiva 3">
            <a:extLst>
              <a:ext uri="{FF2B5EF4-FFF2-40B4-BE49-F238E27FC236}">
                <a16:creationId xmlns:a16="http://schemas.microsoft.com/office/drawing/2014/main" id="{861293C5-BE04-4D7E-8A07-4532007FF214}"/>
              </a:ext>
            </a:extLst>
          </p:cNvPr>
          <p:cNvSpPr txBox="1">
            <a:spLocks/>
          </p:cNvSpPr>
          <p:nvPr/>
        </p:nvSpPr>
        <p:spPr>
          <a:xfrm>
            <a:off x="8692508" y="6378354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A5AE93-7A13-4372-9C65-9F49528A3467}" type="slidenum">
              <a:rPr lang="es-ES" sz="1800" smtClean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/>
              </a:rPr>
              <a:pPr/>
              <a:t>57</a:t>
            </a:fld>
            <a:endParaRPr lang="es-ES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8DF7242-C5CD-49FB-9D75-9C3716D8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51" b="-74"/>
          <a:stretch/>
        </p:blipFill>
        <p:spPr>
          <a:xfrm>
            <a:off x="0" y="1704340"/>
            <a:ext cx="12190366" cy="3782059"/>
          </a:xfrm>
          <a:prstGeom prst="rect">
            <a:avLst/>
          </a:prstGeom>
        </p:spPr>
      </p:pic>
      <p:pic>
        <p:nvPicPr>
          <p:cNvPr id="33" name="Gráfico 32" descr="Flecha lineal: recto">
            <a:extLst>
              <a:ext uri="{FF2B5EF4-FFF2-40B4-BE49-F238E27FC236}">
                <a16:creationId xmlns:a16="http://schemas.microsoft.com/office/drawing/2014/main" id="{DF9EAD3A-BC0A-4DFE-98A4-8452BDF6A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701814" y="6018415"/>
            <a:ext cx="457200" cy="457200"/>
          </a:xfrm>
          <a:prstGeom prst="rect">
            <a:avLst/>
          </a:prstGeom>
        </p:spPr>
      </p:pic>
      <p:pic>
        <p:nvPicPr>
          <p:cNvPr id="34" name="Gráfico 33" descr="Flecha lineal: recto">
            <a:extLst>
              <a:ext uri="{FF2B5EF4-FFF2-40B4-BE49-F238E27FC236}">
                <a16:creationId xmlns:a16="http://schemas.microsoft.com/office/drawing/2014/main" id="{FDED9BC9-DB60-4BBE-AB57-E24A2B307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260542" y="6018415"/>
            <a:ext cx="457200" cy="457200"/>
          </a:xfrm>
          <a:prstGeom prst="rect">
            <a:avLst/>
          </a:prstGeom>
        </p:spPr>
      </p:pic>
      <p:pic>
        <p:nvPicPr>
          <p:cNvPr id="35" name="Gráfico 34" descr="Flecha lineal: recto">
            <a:extLst>
              <a:ext uri="{FF2B5EF4-FFF2-40B4-BE49-F238E27FC236}">
                <a16:creationId xmlns:a16="http://schemas.microsoft.com/office/drawing/2014/main" id="{02A33073-64F5-478F-804B-1DF312840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885310" y="6018415"/>
            <a:ext cx="457200" cy="4572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9226E99-1FA5-4371-85D6-084F32CEB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334" y="5480437"/>
            <a:ext cx="1033172" cy="137756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38DB78A-0844-4722-8B47-1B91C9261B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0" t="13175" r="10000" b="6825"/>
          <a:stretch/>
        </p:blipFill>
        <p:spPr>
          <a:xfrm>
            <a:off x="4201909" y="5480436"/>
            <a:ext cx="1033173" cy="137756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363F32D-F0E2-433C-AA80-D40FC31B9C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>
            <a:off x="5799318" y="5480436"/>
            <a:ext cx="1033173" cy="1377564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C4A63C86-D4BA-48E0-88F8-BFEFC747BD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51" t="9354" r="4651" b="-52"/>
          <a:stretch/>
        </p:blipFill>
        <p:spPr>
          <a:xfrm>
            <a:off x="7459969" y="5480436"/>
            <a:ext cx="1033173" cy="13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09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Piloting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508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58</a:t>
            </a:fld>
            <a:endParaRPr lang="es-ES" dirty="0"/>
          </a:p>
        </p:txBody>
      </p:sp>
      <p:graphicFrame>
        <p:nvGraphicFramePr>
          <p:cNvPr id="36" name="Marcador de contenido 2">
            <a:extLst>
              <a:ext uri="{FF2B5EF4-FFF2-40B4-BE49-F238E27FC236}">
                <a16:creationId xmlns:a16="http://schemas.microsoft.com/office/drawing/2014/main" id="{E44BB523-F065-4871-8D4F-6FEA34BAB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592667"/>
              </p:ext>
            </p:extLst>
          </p:nvPr>
        </p:nvGraphicFramePr>
        <p:xfrm>
          <a:off x="1251678" y="163195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Gráfico 36" descr="Edificio">
            <a:extLst>
              <a:ext uri="{FF2B5EF4-FFF2-40B4-BE49-F238E27FC236}">
                <a16:creationId xmlns:a16="http://schemas.microsoft.com/office/drawing/2014/main" id="{39CDE5EE-E66C-4E04-98DD-319CEA205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4065" y="1794859"/>
            <a:ext cx="914400" cy="914400"/>
          </a:xfrm>
          <a:prstGeom prst="rect">
            <a:avLst/>
          </a:prstGeom>
        </p:spPr>
      </p:pic>
      <p:pic>
        <p:nvPicPr>
          <p:cNvPr id="38" name="Gráfico 37" descr="Usuario">
            <a:extLst>
              <a:ext uri="{FF2B5EF4-FFF2-40B4-BE49-F238E27FC236}">
                <a16:creationId xmlns:a16="http://schemas.microsoft.com/office/drawing/2014/main" id="{118FFC0B-D152-4677-BCA0-4EFCBA5A5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344" y="1860550"/>
            <a:ext cx="914400" cy="9144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F1572C4A-8798-4243-BCAF-1BDE387EC8F3}"/>
              </a:ext>
            </a:extLst>
          </p:cNvPr>
          <p:cNvSpPr/>
          <p:nvPr/>
        </p:nvSpPr>
        <p:spPr>
          <a:xfrm>
            <a:off x="1251678" y="5226050"/>
            <a:ext cx="10178322" cy="114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b="1"/>
            </a:pPr>
            <a:r>
              <a:rPr lang="es-ES" sz="2000" dirty="0"/>
              <a:t>… </a:t>
            </a:r>
            <a:r>
              <a:rPr lang="es-ES" sz="2000" dirty="0" err="1"/>
              <a:t>Experience</a:t>
            </a:r>
            <a:r>
              <a:rPr lang="es-ES" sz="2000" dirty="0"/>
              <a:t> design </a:t>
            </a:r>
            <a:r>
              <a:rPr lang="es-ES" sz="2000" dirty="0" err="1"/>
              <a:t>testers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Anyone</a:t>
            </a:r>
            <a:r>
              <a:rPr lang="es-ES" sz="2000" dirty="0"/>
              <a:t> can </a:t>
            </a:r>
            <a:r>
              <a:rPr lang="es-ES" sz="2000" dirty="0" err="1"/>
              <a:t>join</a:t>
            </a:r>
            <a:r>
              <a:rPr lang="es-ES" sz="2000" dirty="0"/>
              <a:t>!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Around 50 members to be polled at street level</a:t>
            </a:r>
          </a:p>
        </p:txBody>
      </p:sp>
    </p:spTree>
    <p:extLst>
      <p:ext uri="{BB962C8B-B14F-4D97-AF65-F5344CB8AC3E}">
        <p14:creationId xmlns:p14="http://schemas.microsoft.com/office/powerpoint/2010/main" val="887225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you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time!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59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4F7091-16AC-4505-B613-D5281776B03A}"/>
              </a:ext>
            </a:extLst>
          </p:cNvPr>
          <p:cNvSpPr/>
          <p:nvPr/>
        </p:nvSpPr>
        <p:spPr>
          <a:xfrm>
            <a:off x="6968358" y="1959528"/>
            <a:ext cx="4908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dk1"/>
                </a:solidFill>
              </a:rPr>
              <a:t>If I have seen further it is by standing on the shoulders of Giants</a:t>
            </a:r>
          </a:p>
          <a:p>
            <a:r>
              <a:rPr lang="en-US" sz="3600" i="1" dirty="0">
                <a:solidFill>
                  <a:schemeClr val="dk1"/>
                </a:solidFill>
              </a:rPr>
              <a:t>- Isaac Newton</a:t>
            </a:r>
            <a:endParaRPr lang="es-ES" sz="3600" i="1" dirty="0">
              <a:solidFill>
                <a:schemeClr val="dk1"/>
              </a:solidFill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36C503F-D7EB-40B9-8502-1E580991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59204"/>
            <a:ext cx="5526336" cy="3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49811-FFED-4F74-B91A-CA76942533A7}"/>
              </a:ext>
            </a:extLst>
          </p:cNvPr>
          <p:cNvSpPr/>
          <p:nvPr/>
        </p:nvSpPr>
        <p:spPr>
          <a:xfrm>
            <a:off x="1251678" y="4668174"/>
            <a:ext cx="490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dk1"/>
                </a:solidFill>
              </a:rPr>
              <a:t>Summer in Mara (</a:t>
            </a:r>
            <a:r>
              <a:rPr lang="en-US" i="1" dirty="0" err="1">
                <a:solidFill>
                  <a:schemeClr val="dk1"/>
                </a:solidFill>
              </a:rPr>
              <a:t>Chibig</a:t>
            </a:r>
            <a:r>
              <a:rPr lang="en-US" i="1" dirty="0">
                <a:solidFill>
                  <a:schemeClr val="dk1"/>
                </a:solidFill>
              </a:rPr>
              <a:t>, Valencia, 2019)</a:t>
            </a:r>
            <a:endParaRPr lang="es-ES" sz="3600" i="1" dirty="0">
              <a:solidFill>
                <a:schemeClr val="dk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E3E922-DED0-4381-A1A0-1C29C41878F5}"/>
              </a:ext>
            </a:extLst>
          </p:cNvPr>
          <p:cNvSpPr/>
          <p:nvPr/>
        </p:nvSpPr>
        <p:spPr>
          <a:xfrm>
            <a:off x="1251678" y="5671414"/>
            <a:ext cx="951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</a:rPr>
              <a:t>Any questions?</a:t>
            </a:r>
            <a:endParaRPr lang="es-E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9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B4B75638-E914-4749-AA8E-9FEB11939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665124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41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980" y="1609030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66BDF0B-C960-409F-95C0-A6B1B5B3D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4278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 dirty="0" err="1"/>
              <a:t>What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err="1"/>
              <a:t>Aim</a:t>
            </a:r>
            <a:r>
              <a:rPr lang="es-ES" sz="4000" dirty="0"/>
              <a:t> Games?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956DBD-3272-44C2-9716-88CA22D1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08784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8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855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err="1"/>
              <a:t>How</a:t>
            </a:r>
            <a:r>
              <a:rPr lang="es-ES"/>
              <a:t> are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making</a:t>
            </a:r>
            <a:r>
              <a:rPr lang="es-ES"/>
              <a:t> </a:t>
            </a:r>
            <a:r>
              <a:rPr lang="es-ES" err="1"/>
              <a:t>money</a:t>
            </a:r>
            <a:r>
              <a:rPr lang="es-ES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9</a:t>
            </a:fld>
            <a:endParaRPr lang="es-ES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09E40A8-26BF-4396-BFB3-8764A32B3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72010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3601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1301</Words>
  <Application>Microsoft Office PowerPoint</Application>
  <PresentationFormat>Panorámica</PresentationFormat>
  <Paragraphs>604</Paragraphs>
  <Slides>59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Gill Sans MT</vt:lpstr>
      <vt:lpstr>Impact</vt:lpstr>
      <vt:lpstr>Wingdings 2</vt:lpstr>
      <vt:lpstr>HDOfficeLightV0</vt:lpstr>
      <vt:lpstr>Distintivo</vt:lpstr>
      <vt:lpstr>Aim Games Platform</vt:lpstr>
      <vt:lpstr>Papers, Please (Lukas Pope, 2013)</vt:lpstr>
      <vt:lpstr>TemTem (CremaGames, 2019)</vt:lpstr>
      <vt:lpstr>Presentación de PowerPoint</vt:lpstr>
      <vt:lpstr>Presentación de PowerPoint</vt:lpstr>
      <vt:lpstr>Contents</vt:lpstr>
      <vt:lpstr>Contents</vt:lpstr>
      <vt:lpstr>What is Aim Games?</vt:lpstr>
      <vt:lpstr>How are we making money?</vt:lpstr>
      <vt:lpstr>Presentación de PowerPoint</vt:lpstr>
      <vt:lpstr>Differentiation</vt:lpstr>
      <vt:lpstr>Contents</vt:lpstr>
      <vt:lpstr>Contents</vt:lpstr>
      <vt:lpstr>Where we are</vt:lpstr>
      <vt:lpstr>Where we are</vt:lpstr>
      <vt:lpstr>Where we are</vt:lpstr>
      <vt:lpstr>Where we are</vt:lpstr>
      <vt:lpstr>Where we are</vt:lpstr>
      <vt:lpstr>Where we are</vt:lpstr>
      <vt:lpstr>Where we are</vt:lpstr>
      <vt:lpstr>Contents</vt:lpstr>
      <vt:lpstr>Productivity plan</vt:lpstr>
      <vt:lpstr>Punishment strategy</vt:lpstr>
      <vt:lpstr>Contents</vt:lpstr>
      <vt:lpstr>Team composition</vt:lpstr>
      <vt:lpstr>Team composition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Contents</vt:lpstr>
      <vt:lpstr>Presentación de PowerPoint</vt:lpstr>
      <vt:lpstr>Presentación de PowerPoint</vt:lpstr>
      <vt:lpstr>Piloting plan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Games Platform</dc:title>
  <dc:creator>Mario Bizcocho</dc:creator>
  <cp:lastModifiedBy>Mario Bizcocho</cp:lastModifiedBy>
  <cp:revision>1</cp:revision>
  <dcterms:created xsi:type="dcterms:W3CDTF">2019-03-29T20:31:57Z</dcterms:created>
  <dcterms:modified xsi:type="dcterms:W3CDTF">2019-03-29T21:38:26Z</dcterms:modified>
</cp:coreProperties>
</file>